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67" r:id="rId6"/>
    <p:sldId id="259" r:id="rId7"/>
    <p:sldId id="260" r:id="rId8"/>
    <p:sldId id="261" r:id="rId9"/>
    <p:sldId id="262" r:id="rId10"/>
    <p:sldId id="268" r:id="rId11"/>
  </p:sldIdLst>
  <p:sldSz cx="6858000" cy="9906000" type="A4"/>
  <p:notesSz cx="6858000" cy="9144000"/>
  <p:embeddedFontLst>
    <p:embeddedFont>
      <p:font typeface="Pangolin" panose="00000500000000000000" pitchFamily="2" charset="0"/>
      <p:regular r:id="rId12"/>
    </p:embeddedFont>
    <p:embeddedFont>
      <p:font typeface="Segoe UI" panose="020B0502040204020203" pitchFamily="34" charset="0"/>
      <p:regular r:id="rId13"/>
      <p:bold r:id="rId14"/>
      <p:italic r:id="rId15"/>
      <p:boldItalic r:id="rId16"/>
    </p:embeddedFont>
    <p:embeddedFont>
      <p:font typeface="Source Sans Pro" panose="020B0503030403020204" pitchFamily="34" charset="0"/>
      <p:regular r:id="rId17"/>
      <p:bold r:id="rId18"/>
      <p:italic r:id="rId19"/>
      <p:boldItalic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E21066-5CBC-E5A7-BE16-7ECA22EAB431}" name="Boucher Magdalena" initials="BM" userId="S::mboucher@fhstp.ac.at::3b3beade-24cc-4d73-b82b-c0fcc41b489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6374" autoAdjust="0"/>
  </p:normalViewPr>
  <p:slideViewPr>
    <p:cSldViewPr snapToGrid="0">
      <p:cViewPr>
        <p:scale>
          <a:sx n="200" d="100"/>
          <a:sy n="200" d="100"/>
        </p:scale>
        <p:origin x="372" y="0"/>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6E8FA145-EDCD-4886-9AC8-9447D55F3F88}"/>
    <pc:docChg chg="addSld delSld modSld">
      <pc:chgData name="de-Jesus-Oliveira Victor-Adriel" userId="a708fc36-3c1b-42ab-b5e9-2e1fa3c6605e" providerId="ADAL" clId="{6E8FA145-EDCD-4886-9AC8-9447D55F3F88}" dt="2023-06-04T17:23:15.050" v="69" actId="33553"/>
      <pc:docMkLst>
        <pc:docMk/>
      </pc:docMkLst>
      <pc:sldChg chg="modSp mod">
        <pc:chgData name="de-Jesus-Oliveira Victor-Adriel" userId="a708fc36-3c1b-42ab-b5e9-2e1fa3c6605e" providerId="ADAL" clId="{6E8FA145-EDCD-4886-9AC8-9447D55F3F88}" dt="2023-06-04T17:23:03.035" v="65" actId="33553"/>
        <pc:sldMkLst>
          <pc:docMk/>
          <pc:sldMk cId="1310685907" sldId="259"/>
        </pc:sldMkLst>
        <pc:spChg chg="ord">
          <ac:chgData name="de-Jesus-Oliveira Victor-Adriel" userId="a708fc36-3c1b-42ab-b5e9-2e1fa3c6605e" providerId="ADAL" clId="{6E8FA145-EDCD-4886-9AC8-9447D55F3F88}" dt="2023-06-04T17:20:57.904" v="7" actId="166"/>
          <ac:spMkLst>
            <pc:docMk/>
            <pc:sldMk cId="1310685907" sldId="259"/>
            <ac:spMk id="2" creationId="{4FCEB005-E3D6-2D42-08C8-52ED256FC26E}"/>
          </ac:spMkLst>
        </pc:spChg>
        <pc:spChg chg="ord">
          <ac:chgData name="de-Jesus-Oliveira Victor-Adriel" userId="a708fc36-3c1b-42ab-b5e9-2e1fa3c6605e" providerId="ADAL" clId="{6E8FA145-EDCD-4886-9AC8-9447D55F3F88}" dt="2023-06-04T17:21:01.011" v="9" actId="166"/>
          <ac:spMkLst>
            <pc:docMk/>
            <pc:sldMk cId="1310685907" sldId="259"/>
            <ac:spMk id="13" creationId="{CCCEDD10-4885-4751-AC24-8FB3D31ED69E}"/>
          </ac:spMkLst>
        </pc:spChg>
        <pc:spChg chg="mod">
          <ac:chgData name="de-Jesus-Oliveira Victor-Adriel" userId="a708fc36-3c1b-42ab-b5e9-2e1fa3c6605e" providerId="ADAL" clId="{6E8FA145-EDCD-4886-9AC8-9447D55F3F88}" dt="2023-06-04T17:21:17.601" v="13" actId="962"/>
          <ac:spMkLst>
            <pc:docMk/>
            <pc:sldMk cId="1310685907" sldId="259"/>
            <ac:spMk id="16" creationId="{D98AB754-7F8D-47AB-9849-0C630D4E2A37}"/>
          </ac:spMkLst>
        </pc:spChg>
        <pc:spChg chg="mod">
          <ac:chgData name="de-Jesus-Oliveira Victor-Adriel" userId="a708fc36-3c1b-42ab-b5e9-2e1fa3c6605e" providerId="ADAL" clId="{6E8FA145-EDCD-4886-9AC8-9447D55F3F88}" dt="2023-06-04T17:21:17.601" v="13" actId="962"/>
          <ac:spMkLst>
            <pc:docMk/>
            <pc:sldMk cId="1310685907" sldId="259"/>
            <ac:spMk id="17" creationId="{06E55F0D-1374-442B-8C82-48FCEA4796A4}"/>
          </ac:spMkLst>
        </pc:spChg>
        <pc:spChg chg="mod">
          <ac:chgData name="de-Jesus-Oliveira Victor-Adriel" userId="a708fc36-3c1b-42ab-b5e9-2e1fa3c6605e" providerId="ADAL" clId="{6E8FA145-EDCD-4886-9AC8-9447D55F3F88}" dt="2023-06-04T17:21:17.601" v="13" actId="962"/>
          <ac:spMkLst>
            <pc:docMk/>
            <pc:sldMk cId="1310685907" sldId="259"/>
            <ac:spMk id="18" creationId="{D3753364-03D6-4504-AF86-3C6386201356}"/>
          </ac:spMkLst>
        </pc:spChg>
        <pc:spChg chg="mod ord">
          <ac:chgData name="de-Jesus-Oliveira Victor-Adriel" userId="a708fc36-3c1b-42ab-b5e9-2e1fa3c6605e" providerId="ADAL" clId="{6E8FA145-EDCD-4886-9AC8-9447D55F3F88}" dt="2023-06-04T17:23:03.035" v="65" actId="33553"/>
          <ac:spMkLst>
            <pc:docMk/>
            <pc:sldMk cId="1310685907" sldId="259"/>
            <ac:spMk id="19" creationId="{EAFCC845-7912-40D3-ABE8-DEC2E9DD0B0B}"/>
          </ac:spMkLst>
        </pc:spChg>
        <pc:spChg chg="mod">
          <ac:chgData name="de-Jesus-Oliveira Victor-Adriel" userId="a708fc36-3c1b-42ab-b5e9-2e1fa3c6605e" providerId="ADAL" clId="{6E8FA145-EDCD-4886-9AC8-9447D55F3F88}" dt="2023-06-04T17:21:17.601" v="13" actId="962"/>
          <ac:spMkLst>
            <pc:docMk/>
            <pc:sldMk cId="1310685907" sldId="259"/>
            <ac:spMk id="21" creationId="{F63E92B6-82EA-4E11-9B05-0B23208E6560}"/>
          </ac:spMkLst>
        </pc:spChg>
        <pc:spChg chg="mod">
          <ac:chgData name="de-Jesus-Oliveira Victor-Adriel" userId="a708fc36-3c1b-42ab-b5e9-2e1fa3c6605e" providerId="ADAL" clId="{6E8FA145-EDCD-4886-9AC8-9447D55F3F88}" dt="2023-06-04T17:21:17.601" v="13" actId="962"/>
          <ac:spMkLst>
            <pc:docMk/>
            <pc:sldMk cId="1310685907" sldId="259"/>
            <ac:spMk id="22" creationId="{B4598410-61C9-488A-B32C-A874D97B4346}"/>
          </ac:spMkLst>
        </pc:spChg>
        <pc:spChg chg="mod">
          <ac:chgData name="de-Jesus-Oliveira Victor-Adriel" userId="a708fc36-3c1b-42ab-b5e9-2e1fa3c6605e" providerId="ADAL" clId="{6E8FA145-EDCD-4886-9AC8-9447D55F3F88}" dt="2023-06-04T17:21:17.601" v="13" actId="962"/>
          <ac:spMkLst>
            <pc:docMk/>
            <pc:sldMk cId="1310685907" sldId="259"/>
            <ac:spMk id="23" creationId="{315C8446-0F5A-4DB2-BE3E-B51E6F77BE03}"/>
          </ac:spMkLst>
        </pc:spChg>
        <pc:spChg chg="mod">
          <ac:chgData name="de-Jesus-Oliveira Victor-Adriel" userId="a708fc36-3c1b-42ab-b5e9-2e1fa3c6605e" providerId="ADAL" clId="{6E8FA145-EDCD-4886-9AC8-9447D55F3F88}" dt="2023-06-04T17:21:17.601" v="13" actId="962"/>
          <ac:spMkLst>
            <pc:docMk/>
            <pc:sldMk cId="1310685907" sldId="259"/>
            <ac:spMk id="24" creationId="{70E94346-53CB-4F95-A814-435DF2CE71B5}"/>
          </ac:spMkLst>
        </pc:spChg>
        <pc:spChg chg="mod">
          <ac:chgData name="de-Jesus-Oliveira Victor-Adriel" userId="a708fc36-3c1b-42ab-b5e9-2e1fa3c6605e" providerId="ADAL" clId="{6E8FA145-EDCD-4886-9AC8-9447D55F3F88}" dt="2023-06-04T17:21:17.601" v="13" actId="962"/>
          <ac:spMkLst>
            <pc:docMk/>
            <pc:sldMk cId="1310685907" sldId="259"/>
            <ac:spMk id="25" creationId="{4CAC2F2D-700C-409F-9F7A-D860B7C9AD33}"/>
          </ac:spMkLst>
        </pc:spChg>
        <pc:spChg chg="ord">
          <ac:chgData name="de-Jesus-Oliveira Victor-Adriel" userId="a708fc36-3c1b-42ab-b5e9-2e1fa3c6605e" providerId="ADAL" clId="{6E8FA145-EDCD-4886-9AC8-9447D55F3F88}" dt="2023-06-04T17:21:02.601" v="10" actId="166"/>
          <ac:spMkLst>
            <pc:docMk/>
            <pc:sldMk cId="1310685907" sldId="259"/>
            <ac:spMk id="27" creationId="{B7B59CE9-42CA-4364-836F-E0CA5AD66EC0}"/>
          </ac:spMkLst>
        </pc:spChg>
        <pc:spChg chg="ord">
          <ac:chgData name="de-Jesus-Oliveira Victor-Adriel" userId="a708fc36-3c1b-42ab-b5e9-2e1fa3c6605e" providerId="ADAL" clId="{6E8FA145-EDCD-4886-9AC8-9447D55F3F88}" dt="2023-06-04T17:21:04.158" v="11" actId="166"/>
          <ac:spMkLst>
            <pc:docMk/>
            <pc:sldMk cId="1310685907" sldId="259"/>
            <ac:spMk id="29" creationId="{461F8110-EB40-4652-9204-0B7E3CE13507}"/>
          </ac:spMkLst>
        </pc:spChg>
        <pc:spChg chg="ord">
          <ac:chgData name="de-Jesus-Oliveira Victor-Adriel" userId="a708fc36-3c1b-42ab-b5e9-2e1fa3c6605e" providerId="ADAL" clId="{6E8FA145-EDCD-4886-9AC8-9447D55F3F88}" dt="2023-06-04T17:21:05.678" v="12" actId="166"/>
          <ac:spMkLst>
            <pc:docMk/>
            <pc:sldMk cId="1310685907" sldId="259"/>
            <ac:spMk id="31" creationId="{E051E2C7-DC20-4060-B695-6707A6508000}"/>
          </ac:spMkLst>
        </pc:spChg>
        <pc:picChg chg="mod">
          <ac:chgData name="de-Jesus-Oliveira Victor-Adriel" userId="a708fc36-3c1b-42ab-b5e9-2e1fa3c6605e" providerId="ADAL" clId="{6E8FA145-EDCD-4886-9AC8-9447D55F3F88}" dt="2023-06-04T17:21:17.601" v="13" actId="962"/>
          <ac:picMkLst>
            <pc:docMk/>
            <pc:sldMk cId="1310685907" sldId="259"/>
            <ac:picMk id="4" creationId="{62B1D934-8D82-128A-AAD2-F56ED7DF85B2}"/>
          </ac:picMkLst>
        </pc:picChg>
        <pc:picChg chg="mod">
          <ac:chgData name="de-Jesus-Oliveira Victor-Adriel" userId="a708fc36-3c1b-42ab-b5e9-2e1fa3c6605e" providerId="ADAL" clId="{6E8FA145-EDCD-4886-9AC8-9447D55F3F88}" dt="2023-06-04T17:21:17.601" v="13" actId="962"/>
          <ac:picMkLst>
            <pc:docMk/>
            <pc:sldMk cId="1310685907" sldId="259"/>
            <ac:picMk id="9" creationId="{30B737E2-79DC-EF3F-89C0-F94E33AFE8B0}"/>
          </ac:picMkLst>
        </pc:picChg>
      </pc:sldChg>
      <pc:sldChg chg="modSp mod">
        <pc:chgData name="de-Jesus-Oliveira Victor-Adriel" userId="a708fc36-3c1b-42ab-b5e9-2e1fa3c6605e" providerId="ADAL" clId="{6E8FA145-EDCD-4886-9AC8-9447D55F3F88}" dt="2023-06-04T17:23:05.881" v="66" actId="33553"/>
        <pc:sldMkLst>
          <pc:docMk/>
          <pc:sldMk cId="4091270383" sldId="260"/>
        </pc:sldMkLst>
        <pc:spChg chg="mod ord modVis">
          <ac:chgData name="de-Jesus-Oliveira Victor-Adriel" userId="a708fc36-3c1b-42ab-b5e9-2e1fa3c6605e" providerId="ADAL" clId="{6E8FA145-EDCD-4886-9AC8-9447D55F3F88}" dt="2023-06-04T17:21:59.974" v="35" actId="33935"/>
          <ac:spMkLst>
            <pc:docMk/>
            <pc:sldMk cId="4091270383" sldId="260"/>
            <ac:spMk id="2" creationId="{02BD2F2F-E5C9-CF29-DB1F-A56A5605DE9A}"/>
          </ac:spMkLst>
        </pc:spChg>
        <pc:spChg chg="mod">
          <ac:chgData name="de-Jesus-Oliveira Victor-Adriel" userId="a708fc36-3c1b-42ab-b5e9-2e1fa3c6605e" providerId="ADAL" clId="{6E8FA145-EDCD-4886-9AC8-9447D55F3F88}" dt="2023-06-04T17:21:47.647" v="30" actId="962"/>
          <ac:spMkLst>
            <pc:docMk/>
            <pc:sldMk cId="4091270383" sldId="260"/>
            <ac:spMk id="4" creationId="{9031E1E4-C304-4F01-BA61-8E8366E283AA}"/>
          </ac:spMkLst>
        </pc:spChg>
        <pc:spChg chg="mod">
          <ac:chgData name="de-Jesus-Oliveira Victor-Adriel" userId="a708fc36-3c1b-42ab-b5e9-2e1fa3c6605e" providerId="ADAL" clId="{6E8FA145-EDCD-4886-9AC8-9447D55F3F88}" dt="2023-06-04T17:21:47.647" v="30" actId="962"/>
          <ac:spMkLst>
            <pc:docMk/>
            <pc:sldMk cId="4091270383" sldId="260"/>
            <ac:spMk id="10" creationId="{908C70B1-C6BC-4320-89DD-D636EA3B83EE}"/>
          </ac:spMkLst>
        </pc:spChg>
        <pc:spChg chg="mod">
          <ac:chgData name="de-Jesus-Oliveira Victor-Adriel" userId="a708fc36-3c1b-42ab-b5e9-2e1fa3c6605e" providerId="ADAL" clId="{6E8FA145-EDCD-4886-9AC8-9447D55F3F88}" dt="2023-06-04T17:21:47.647" v="30" actId="962"/>
          <ac:spMkLst>
            <pc:docMk/>
            <pc:sldMk cId="4091270383" sldId="260"/>
            <ac:spMk id="11" creationId="{ADC818BB-AADD-4CB4-A352-33F361B909AC}"/>
          </ac:spMkLst>
        </pc:spChg>
        <pc:spChg chg="mod">
          <ac:chgData name="de-Jesus-Oliveira Victor-Adriel" userId="a708fc36-3c1b-42ab-b5e9-2e1fa3c6605e" providerId="ADAL" clId="{6E8FA145-EDCD-4886-9AC8-9447D55F3F88}" dt="2023-06-04T17:21:47.647" v="30" actId="962"/>
          <ac:spMkLst>
            <pc:docMk/>
            <pc:sldMk cId="4091270383" sldId="260"/>
            <ac:spMk id="12" creationId="{A0BC0C68-3404-4421-8423-F0146A1C1B87}"/>
          </ac:spMkLst>
        </pc:spChg>
        <pc:spChg chg="mod">
          <ac:chgData name="de-Jesus-Oliveira Victor-Adriel" userId="a708fc36-3c1b-42ab-b5e9-2e1fa3c6605e" providerId="ADAL" clId="{6E8FA145-EDCD-4886-9AC8-9447D55F3F88}" dt="2023-06-04T17:21:47.647" v="30" actId="962"/>
          <ac:spMkLst>
            <pc:docMk/>
            <pc:sldMk cId="4091270383" sldId="260"/>
            <ac:spMk id="15" creationId="{46603D6A-0AD8-4A93-851A-352A345B7962}"/>
          </ac:spMkLst>
        </pc:spChg>
        <pc:spChg chg="mod">
          <ac:chgData name="de-Jesus-Oliveira Victor-Adriel" userId="a708fc36-3c1b-42ab-b5e9-2e1fa3c6605e" providerId="ADAL" clId="{6E8FA145-EDCD-4886-9AC8-9447D55F3F88}" dt="2023-06-04T17:21:47.647" v="30" actId="962"/>
          <ac:spMkLst>
            <pc:docMk/>
            <pc:sldMk cId="4091270383" sldId="260"/>
            <ac:spMk id="16" creationId="{A500D747-9A2C-4EFE-9B77-BE94D402E91E}"/>
          </ac:spMkLst>
        </pc:spChg>
        <pc:spChg chg="mod ord modVis">
          <ac:chgData name="de-Jesus-Oliveira Victor-Adriel" userId="a708fc36-3c1b-42ab-b5e9-2e1fa3c6605e" providerId="ADAL" clId="{6E8FA145-EDCD-4886-9AC8-9447D55F3F88}" dt="2023-06-04T17:23:05.881" v="66" actId="33553"/>
          <ac:spMkLst>
            <pc:docMk/>
            <pc:sldMk cId="4091270383" sldId="260"/>
            <ac:spMk id="17" creationId="{EAB2CE85-EDAA-40CE-91A0-7CF9037A8673}"/>
          </ac:spMkLst>
        </pc:spChg>
        <pc:spChg chg="mod">
          <ac:chgData name="de-Jesus-Oliveira Victor-Adriel" userId="a708fc36-3c1b-42ab-b5e9-2e1fa3c6605e" providerId="ADAL" clId="{6E8FA145-EDCD-4886-9AC8-9447D55F3F88}" dt="2023-06-04T17:21:47.647" v="30" actId="962"/>
          <ac:spMkLst>
            <pc:docMk/>
            <pc:sldMk cId="4091270383" sldId="260"/>
            <ac:spMk id="18" creationId="{F7E88752-A0B8-46A0-A037-EE21803CA1C7}"/>
          </ac:spMkLst>
        </pc:spChg>
        <pc:spChg chg="mod ord modVis">
          <ac:chgData name="de-Jesus-Oliveira Victor-Adriel" userId="a708fc36-3c1b-42ab-b5e9-2e1fa3c6605e" providerId="ADAL" clId="{6E8FA145-EDCD-4886-9AC8-9447D55F3F88}" dt="2023-06-04T17:21:59.974" v="35" actId="33935"/>
          <ac:spMkLst>
            <pc:docMk/>
            <pc:sldMk cId="4091270383" sldId="260"/>
            <ac:spMk id="22" creationId="{D256D796-B065-41B3-9424-D9E087929BDC}"/>
          </ac:spMkLst>
        </pc:spChg>
        <pc:spChg chg="mod ord modVis">
          <ac:chgData name="de-Jesus-Oliveira Victor-Adriel" userId="a708fc36-3c1b-42ab-b5e9-2e1fa3c6605e" providerId="ADAL" clId="{6E8FA145-EDCD-4886-9AC8-9447D55F3F88}" dt="2023-06-04T17:21:59.974" v="35" actId="33935"/>
          <ac:spMkLst>
            <pc:docMk/>
            <pc:sldMk cId="4091270383" sldId="260"/>
            <ac:spMk id="25" creationId="{C2E880B1-4D80-4221-B780-CFBE6FE470F0}"/>
          </ac:spMkLst>
        </pc:spChg>
        <pc:spChg chg="mod ord modVis">
          <ac:chgData name="de-Jesus-Oliveira Victor-Adriel" userId="a708fc36-3c1b-42ab-b5e9-2e1fa3c6605e" providerId="ADAL" clId="{6E8FA145-EDCD-4886-9AC8-9447D55F3F88}" dt="2023-06-04T17:21:59.974" v="35" actId="33935"/>
          <ac:spMkLst>
            <pc:docMk/>
            <pc:sldMk cId="4091270383" sldId="260"/>
            <ac:spMk id="28" creationId="{06DF58F9-B396-413E-B575-4DB8B8D74ACB}"/>
          </ac:spMkLst>
        </pc:spChg>
        <pc:spChg chg="mod ord modVis">
          <ac:chgData name="de-Jesus-Oliveira Victor-Adriel" userId="a708fc36-3c1b-42ab-b5e9-2e1fa3c6605e" providerId="ADAL" clId="{6E8FA145-EDCD-4886-9AC8-9447D55F3F88}" dt="2023-06-04T17:21:59.974" v="35" actId="33935"/>
          <ac:spMkLst>
            <pc:docMk/>
            <pc:sldMk cId="4091270383" sldId="260"/>
            <ac:spMk id="34" creationId="{7D31D6E0-FA84-4BF7-8596-48C1293642A5}"/>
          </ac:spMkLst>
        </pc:spChg>
        <pc:spChg chg="mod ord modVis">
          <ac:chgData name="de-Jesus-Oliveira Victor-Adriel" userId="a708fc36-3c1b-42ab-b5e9-2e1fa3c6605e" providerId="ADAL" clId="{6E8FA145-EDCD-4886-9AC8-9447D55F3F88}" dt="2023-06-04T17:21:59.974" v="35" actId="33935"/>
          <ac:spMkLst>
            <pc:docMk/>
            <pc:sldMk cId="4091270383" sldId="260"/>
            <ac:spMk id="36" creationId="{F56F6933-ED78-47EC-B1D9-1CF1175B117F}"/>
          </ac:spMkLst>
        </pc:spChg>
        <pc:spChg chg="mod ord modVis">
          <ac:chgData name="de-Jesus-Oliveira Victor-Adriel" userId="a708fc36-3c1b-42ab-b5e9-2e1fa3c6605e" providerId="ADAL" clId="{6E8FA145-EDCD-4886-9AC8-9447D55F3F88}" dt="2023-06-04T17:21:59.974" v="35" actId="33935"/>
          <ac:spMkLst>
            <pc:docMk/>
            <pc:sldMk cId="4091270383" sldId="260"/>
            <ac:spMk id="37" creationId="{415077F1-516D-4AF8-9BF6-7E7CFD18D556}"/>
          </ac:spMkLst>
        </pc:spChg>
        <pc:spChg chg="mod">
          <ac:chgData name="de-Jesus-Oliveira Victor-Adriel" userId="a708fc36-3c1b-42ab-b5e9-2e1fa3c6605e" providerId="ADAL" clId="{6E8FA145-EDCD-4886-9AC8-9447D55F3F88}" dt="2023-06-04T17:21:47.647" v="30" actId="962"/>
          <ac:spMkLst>
            <pc:docMk/>
            <pc:sldMk cId="4091270383" sldId="260"/>
            <ac:spMk id="39" creationId="{93499DF8-D114-1803-64E3-E9D32F426270}"/>
          </ac:spMkLst>
        </pc:spChg>
        <pc:spChg chg="mod">
          <ac:chgData name="de-Jesus-Oliveira Victor-Adriel" userId="a708fc36-3c1b-42ab-b5e9-2e1fa3c6605e" providerId="ADAL" clId="{6E8FA145-EDCD-4886-9AC8-9447D55F3F88}" dt="2023-06-04T17:21:47.647" v="30" actId="962"/>
          <ac:spMkLst>
            <pc:docMk/>
            <pc:sldMk cId="4091270383" sldId="260"/>
            <ac:spMk id="40" creationId="{A3BCA5F5-B91B-FED2-EA22-9C4D4A27CB49}"/>
          </ac:spMkLst>
        </pc:spChg>
        <pc:spChg chg="mod">
          <ac:chgData name="de-Jesus-Oliveira Victor-Adriel" userId="a708fc36-3c1b-42ab-b5e9-2e1fa3c6605e" providerId="ADAL" clId="{6E8FA145-EDCD-4886-9AC8-9447D55F3F88}" dt="2023-06-04T17:21:47.647" v="30" actId="962"/>
          <ac:spMkLst>
            <pc:docMk/>
            <pc:sldMk cId="4091270383" sldId="260"/>
            <ac:spMk id="41" creationId="{E9E01578-3D05-2538-9703-264C7198BB17}"/>
          </ac:spMkLst>
        </pc:spChg>
        <pc:spChg chg="mod">
          <ac:chgData name="de-Jesus-Oliveira Victor-Adriel" userId="a708fc36-3c1b-42ab-b5e9-2e1fa3c6605e" providerId="ADAL" clId="{6E8FA145-EDCD-4886-9AC8-9447D55F3F88}" dt="2023-06-04T17:21:47.647" v="30" actId="962"/>
          <ac:spMkLst>
            <pc:docMk/>
            <pc:sldMk cId="4091270383" sldId="260"/>
            <ac:spMk id="42" creationId="{31D36F4A-632C-3CB9-F129-0F4997B90212}"/>
          </ac:spMkLst>
        </pc:spChg>
        <pc:spChg chg="mod">
          <ac:chgData name="de-Jesus-Oliveira Victor-Adriel" userId="a708fc36-3c1b-42ab-b5e9-2e1fa3c6605e" providerId="ADAL" clId="{6E8FA145-EDCD-4886-9AC8-9447D55F3F88}" dt="2023-06-04T17:21:47.647" v="30" actId="962"/>
          <ac:spMkLst>
            <pc:docMk/>
            <pc:sldMk cId="4091270383" sldId="260"/>
            <ac:spMk id="43" creationId="{24276ACB-8496-43AC-04BA-A03BB5A38605}"/>
          </ac:spMkLst>
        </pc:spChg>
        <pc:spChg chg="mod">
          <ac:chgData name="de-Jesus-Oliveira Victor-Adriel" userId="a708fc36-3c1b-42ab-b5e9-2e1fa3c6605e" providerId="ADAL" clId="{6E8FA145-EDCD-4886-9AC8-9447D55F3F88}" dt="2023-06-04T17:21:47.647" v="30" actId="962"/>
          <ac:spMkLst>
            <pc:docMk/>
            <pc:sldMk cId="4091270383" sldId="260"/>
            <ac:spMk id="44" creationId="{087FC547-8212-FAED-782E-477431D39B39}"/>
          </ac:spMkLst>
        </pc:spChg>
        <pc:spChg chg="mod">
          <ac:chgData name="de-Jesus-Oliveira Victor-Adriel" userId="a708fc36-3c1b-42ab-b5e9-2e1fa3c6605e" providerId="ADAL" clId="{6E8FA145-EDCD-4886-9AC8-9447D55F3F88}" dt="2023-06-04T17:21:47.647" v="30" actId="962"/>
          <ac:spMkLst>
            <pc:docMk/>
            <pc:sldMk cId="4091270383" sldId="260"/>
            <ac:spMk id="45" creationId="{45931500-07D4-407B-75AA-A7C56B14725B}"/>
          </ac:spMkLst>
        </pc:spChg>
        <pc:spChg chg="mod">
          <ac:chgData name="de-Jesus-Oliveira Victor-Adriel" userId="a708fc36-3c1b-42ab-b5e9-2e1fa3c6605e" providerId="ADAL" clId="{6E8FA145-EDCD-4886-9AC8-9447D55F3F88}" dt="2023-06-04T17:21:47.647" v="30" actId="962"/>
          <ac:spMkLst>
            <pc:docMk/>
            <pc:sldMk cId="4091270383" sldId="260"/>
            <ac:spMk id="46" creationId="{5A83FD09-F813-4A55-9ECE-CD1BE1FAF5C3}"/>
          </ac:spMkLst>
        </pc:spChg>
        <pc:spChg chg="mod">
          <ac:chgData name="de-Jesus-Oliveira Victor-Adriel" userId="a708fc36-3c1b-42ab-b5e9-2e1fa3c6605e" providerId="ADAL" clId="{6E8FA145-EDCD-4886-9AC8-9447D55F3F88}" dt="2023-06-04T17:21:47.647" v="30" actId="962"/>
          <ac:spMkLst>
            <pc:docMk/>
            <pc:sldMk cId="4091270383" sldId="260"/>
            <ac:spMk id="47" creationId="{597F2C66-4674-6A0D-AFF5-902785FE7299}"/>
          </ac:spMkLst>
        </pc:spChg>
        <pc:spChg chg="mod">
          <ac:chgData name="de-Jesus-Oliveira Victor-Adriel" userId="a708fc36-3c1b-42ab-b5e9-2e1fa3c6605e" providerId="ADAL" clId="{6E8FA145-EDCD-4886-9AC8-9447D55F3F88}" dt="2023-06-04T17:21:47.647" v="30" actId="962"/>
          <ac:spMkLst>
            <pc:docMk/>
            <pc:sldMk cId="4091270383" sldId="260"/>
            <ac:spMk id="48" creationId="{B18276A5-5435-38CE-3120-C4921D9DFCF6}"/>
          </ac:spMkLst>
        </pc:spChg>
        <pc:spChg chg="mod">
          <ac:chgData name="de-Jesus-Oliveira Victor-Adriel" userId="a708fc36-3c1b-42ab-b5e9-2e1fa3c6605e" providerId="ADAL" clId="{6E8FA145-EDCD-4886-9AC8-9447D55F3F88}" dt="2023-06-04T17:21:47.647" v="30" actId="962"/>
          <ac:spMkLst>
            <pc:docMk/>
            <pc:sldMk cId="4091270383" sldId="260"/>
            <ac:spMk id="49" creationId="{2CC38548-61F2-1E35-4BA5-D456C9E43255}"/>
          </ac:spMkLst>
        </pc:spChg>
        <pc:spChg chg="mod">
          <ac:chgData name="de-Jesus-Oliveira Victor-Adriel" userId="a708fc36-3c1b-42ab-b5e9-2e1fa3c6605e" providerId="ADAL" clId="{6E8FA145-EDCD-4886-9AC8-9447D55F3F88}" dt="2023-06-04T17:21:47.647" v="30" actId="962"/>
          <ac:spMkLst>
            <pc:docMk/>
            <pc:sldMk cId="4091270383" sldId="260"/>
            <ac:spMk id="50" creationId="{289E974F-267B-D965-0D79-42F75605F5C5}"/>
          </ac:spMkLst>
        </pc:spChg>
        <pc:spChg chg="mod">
          <ac:chgData name="de-Jesus-Oliveira Victor-Adriel" userId="a708fc36-3c1b-42ab-b5e9-2e1fa3c6605e" providerId="ADAL" clId="{6E8FA145-EDCD-4886-9AC8-9447D55F3F88}" dt="2023-06-04T17:21:47.647" v="30" actId="962"/>
          <ac:spMkLst>
            <pc:docMk/>
            <pc:sldMk cId="4091270383" sldId="260"/>
            <ac:spMk id="51" creationId="{72D3B4C2-3220-2860-C47D-AB1EACDC0D45}"/>
          </ac:spMkLst>
        </pc:spChg>
        <pc:spChg chg="mod">
          <ac:chgData name="de-Jesus-Oliveira Victor-Adriel" userId="a708fc36-3c1b-42ab-b5e9-2e1fa3c6605e" providerId="ADAL" clId="{6E8FA145-EDCD-4886-9AC8-9447D55F3F88}" dt="2023-06-04T17:21:47.647" v="30" actId="962"/>
          <ac:spMkLst>
            <pc:docMk/>
            <pc:sldMk cId="4091270383" sldId="260"/>
            <ac:spMk id="52" creationId="{D5A7219B-7E39-05E9-A287-A4D847B09141}"/>
          </ac:spMkLst>
        </pc:spChg>
        <pc:spChg chg="mod">
          <ac:chgData name="de-Jesus-Oliveira Victor-Adriel" userId="a708fc36-3c1b-42ab-b5e9-2e1fa3c6605e" providerId="ADAL" clId="{6E8FA145-EDCD-4886-9AC8-9447D55F3F88}" dt="2023-06-04T17:21:47.647" v="30" actId="962"/>
          <ac:spMkLst>
            <pc:docMk/>
            <pc:sldMk cId="4091270383" sldId="260"/>
            <ac:spMk id="59" creationId="{C11BE9CA-E9E8-4781-9ABE-4ADD14A982EF}"/>
          </ac:spMkLst>
        </pc:spChg>
        <pc:spChg chg="mod">
          <ac:chgData name="de-Jesus-Oliveira Victor-Adriel" userId="a708fc36-3c1b-42ab-b5e9-2e1fa3c6605e" providerId="ADAL" clId="{6E8FA145-EDCD-4886-9AC8-9447D55F3F88}" dt="2023-06-04T17:21:47.647" v="30" actId="962"/>
          <ac:spMkLst>
            <pc:docMk/>
            <pc:sldMk cId="4091270383" sldId="260"/>
            <ac:spMk id="60" creationId="{F5095267-8D9D-01D8-0915-F56ACA89B1E3}"/>
          </ac:spMkLst>
        </pc:spChg>
        <pc:spChg chg="mod">
          <ac:chgData name="de-Jesus-Oliveira Victor-Adriel" userId="a708fc36-3c1b-42ab-b5e9-2e1fa3c6605e" providerId="ADAL" clId="{6E8FA145-EDCD-4886-9AC8-9447D55F3F88}" dt="2023-06-04T17:21:47.647" v="30" actId="962"/>
          <ac:spMkLst>
            <pc:docMk/>
            <pc:sldMk cId="4091270383" sldId="260"/>
            <ac:spMk id="61" creationId="{9F504058-470C-7ACA-344F-9CB1498958CD}"/>
          </ac:spMkLst>
        </pc:spChg>
        <pc:spChg chg="mod">
          <ac:chgData name="de-Jesus-Oliveira Victor-Adriel" userId="a708fc36-3c1b-42ab-b5e9-2e1fa3c6605e" providerId="ADAL" clId="{6E8FA145-EDCD-4886-9AC8-9447D55F3F88}" dt="2023-06-04T17:21:47.647" v="30" actId="962"/>
          <ac:spMkLst>
            <pc:docMk/>
            <pc:sldMk cId="4091270383" sldId="260"/>
            <ac:spMk id="62" creationId="{949D98DD-DDF1-AE44-29F6-FC59DF1AC4B8}"/>
          </ac:spMkLst>
        </pc:spChg>
        <pc:spChg chg="mod">
          <ac:chgData name="de-Jesus-Oliveira Victor-Adriel" userId="a708fc36-3c1b-42ab-b5e9-2e1fa3c6605e" providerId="ADAL" clId="{6E8FA145-EDCD-4886-9AC8-9447D55F3F88}" dt="2023-06-04T17:21:47.647" v="30" actId="962"/>
          <ac:spMkLst>
            <pc:docMk/>
            <pc:sldMk cId="4091270383" sldId="260"/>
            <ac:spMk id="63" creationId="{A04099B2-9B3F-8074-988F-991C52779581}"/>
          </ac:spMkLst>
        </pc:spChg>
        <pc:spChg chg="mod">
          <ac:chgData name="de-Jesus-Oliveira Victor-Adriel" userId="a708fc36-3c1b-42ab-b5e9-2e1fa3c6605e" providerId="ADAL" clId="{6E8FA145-EDCD-4886-9AC8-9447D55F3F88}" dt="2023-06-04T17:21:47.647" v="30" actId="962"/>
          <ac:spMkLst>
            <pc:docMk/>
            <pc:sldMk cId="4091270383" sldId="260"/>
            <ac:spMk id="64" creationId="{589D93BE-A3EF-212F-34AF-1432A5CE7719}"/>
          </ac:spMkLst>
        </pc:spChg>
        <pc:spChg chg="mod">
          <ac:chgData name="de-Jesus-Oliveira Victor-Adriel" userId="a708fc36-3c1b-42ab-b5e9-2e1fa3c6605e" providerId="ADAL" clId="{6E8FA145-EDCD-4886-9AC8-9447D55F3F88}" dt="2023-06-04T17:21:47.647" v="30" actId="962"/>
          <ac:spMkLst>
            <pc:docMk/>
            <pc:sldMk cId="4091270383" sldId="260"/>
            <ac:spMk id="66" creationId="{962A9978-9F77-126F-377A-451892AE335D}"/>
          </ac:spMkLst>
        </pc:spChg>
        <pc:spChg chg="mod">
          <ac:chgData name="de-Jesus-Oliveira Victor-Adriel" userId="a708fc36-3c1b-42ab-b5e9-2e1fa3c6605e" providerId="ADAL" clId="{6E8FA145-EDCD-4886-9AC8-9447D55F3F88}" dt="2023-06-04T17:21:47.647" v="30" actId="962"/>
          <ac:spMkLst>
            <pc:docMk/>
            <pc:sldMk cId="4091270383" sldId="260"/>
            <ac:spMk id="67" creationId="{4D99870D-2A20-0F20-7176-26692DCBF015}"/>
          </ac:spMkLst>
        </pc:spChg>
        <pc:spChg chg="mod">
          <ac:chgData name="de-Jesus-Oliveira Victor-Adriel" userId="a708fc36-3c1b-42ab-b5e9-2e1fa3c6605e" providerId="ADAL" clId="{6E8FA145-EDCD-4886-9AC8-9447D55F3F88}" dt="2023-06-04T17:21:47.647" v="30" actId="962"/>
          <ac:spMkLst>
            <pc:docMk/>
            <pc:sldMk cId="4091270383" sldId="260"/>
            <ac:spMk id="68" creationId="{122730FB-B697-074D-4610-E60B2D49A719}"/>
          </ac:spMkLst>
        </pc:spChg>
        <pc:spChg chg="mod">
          <ac:chgData name="de-Jesus-Oliveira Victor-Adriel" userId="a708fc36-3c1b-42ab-b5e9-2e1fa3c6605e" providerId="ADAL" clId="{6E8FA145-EDCD-4886-9AC8-9447D55F3F88}" dt="2023-06-04T17:21:47.647" v="30" actId="962"/>
          <ac:spMkLst>
            <pc:docMk/>
            <pc:sldMk cId="4091270383" sldId="260"/>
            <ac:spMk id="91" creationId="{8AB08D64-E2B2-BA0E-7240-8E11767F6F47}"/>
          </ac:spMkLst>
        </pc:spChg>
        <pc:grpChg chg="mod">
          <ac:chgData name="de-Jesus-Oliveira Victor-Adriel" userId="a708fc36-3c1b-42ab-b5e9-2e1fa3c6605e" providerId="ADAL" clId="{6E8FA145-EDCD-4886-9AC8-9447D55F3F88}" dt="2023-06-04T17:21:47.647" v="30" actId="962"/>
          <ac:grpSpMkLst>
            <pc:docMk/>
            <pc:sldMk cId="4091270383" sldId="260"/>
            <ac:grpSpMk id="78" creationId="{1941AFB4-9AEF-D5D6-808A-DD138927CCCF}"/>
          </ac:grpSpMkLst>
        </pc:grpChg>
        <pc:grpChg chg="mod">
          <ac:chgData name="de-Jesus-Oliveira Victor-Adriel" userId="a708fc36-3c1b-42ab-b5e9-2e1fa3c6605e" providerId="ADAL" clId="{6E8FA145-EDCD-4886-9AC8-9447D55F3F88}" dt="2023-06-04T17:21:47.647" v="30" actId="962"/>
          <ac:grpSpMkLst>
            <pc:docMk/>
            <pc:sldMk cId="4091270383" sldId="260"/>
            <ac:grpSpMk id="81" creationId="{4842B853-78F3-84FB-E7CD-83AED1086137}"/>
          </ac:grpSpMkLst>
        </pc:grpChg>
        <pc:grpChg chg="mod">
          <ac:chgData name="de-Jesus-Oliveira Victor-Adriel" userId="a708fc36-3c1b-42ab-b5e9-2e1fa3c6605e" providerId="ADAL" clId="{6E8FA145-EDCD-4886-9AC8-9447D55F3F88}" dt="2023-06-04T17:21:47.647" v="30" actId="962"/>
          <ac:grpSpMkLst>
            <pc:docMk/>
            <pc:sldMk cId="4091270383" sldId="260"/>
            <ac:grpSpMk id="85" creationId="{5BCA8E87-6EA2-7E25-748D-098EC599328B}"/>
          </ac:grpSpMkLst>
        </pc:grpChg>
        <pc:grpChg chg="mod">
          <ac:chgData name="de-Jesus-Oliveira Victor-Adriel" userId="a708fc36-3c1b-42ab-b5e9-2e1fa3c6605e" providerId="ADAL" clId="{6E8FA145-EDCD-4886-9AC8-9447D55F3F88}" dt="2023-06-04T17:21:47.647" v="30" actId="962"/>
          <ac:grpSpMkLst>
            <pc:docMk/>
            <pc:sldMk cId="4091270383" sldId="260"/>
            <ac:grpSpMk id="89" creationId="{36243CEE-CB22-8E22-BBE3-4EF9D958D33F}"/>
          </ac:grpSpMkLst>
        </pc:grpChg>
        <pc:picChg chg="mod">
          <ac:chgData name="de-Jesus-Oliveira Victor-Adriel" userId="a708fc36-3c1b-42ab-b5e9-2e1fa3c6605e" providerId="ADAL" clId="{6E8FA145-EDCD-4886-9AC8-9447D55F3F88}" dt="2023-06-04T17:21:47.647" v="30" actId="962"/>
          <ac:picMkLst>
            <pc:docMk/>
            <pc:sldMk cId="4091270383" sldId="260"/>
            <ac:picMk id="13" creationId="{48E67A4E-6E26-4DF5-FB5F-6B4EA5DEB8E2}"/>
          </ac:picMkLst>
        </pc:picChg>
        <pc:picChg chg="mod">
          <ac:chgData name="de-Jesus-Oliveira Victor-Adriel" userId="a708fc36-3c1b-42ab-b5e9-2e1fa3c6605e" providerId="ADAL" clId="{6E8FA145-EDCD-4886-9AC8-9447D55F3F88}" dt="2023-06-04T17:21:47.647" v="30" actId="962"/>
          <ac:picMkLst>
            <pc:docMk/>
            <pc:sldMk cId="4091270383" sldId="260"/>
            <ac:picMk id="32" creationId="{F9E3FC94-2158-C125-CD84-D0900C9201C6}"/>
          </ac:picMkLst>
        </pc:picChg>
        <pc:inkChg chg="mod">
          <ac:chgData name="de-Jesus-Oliveira Victor-Adriel" userId="a708fc36-3c1b-42ab-b5e9-2e1fa3c6605e" providerId="ADAL" clId="{6E8FA145-EDCD-4886-9AC8-9447D55F3F88}" dt="2023-06-04T17:21:47.647" v="30" actId="962"/>
          <ac:inkMkLst>
            <pc:docMk/>
            <pc:sldMk cId="4091270383" sldId="260"/>
            <ac:inkMk id="57" creationId="{98FA0A22-0EED-6E45-7682-94BC71B82F06}"/>
          </ac:inkMkLst>
        </pc:inkChg>
        <pc:inkChg chg="mod">
          <ac:chgData name="de-Jesus-Oliveira Victor-Adriel" userId="a708fc36-3c1b-42ab-b5e9-2e1fa3c6605e" providerId="ADAL" clId="{6E8FA145-EDCD-4886-9AC8-9447D55F3F88}" dt="2023-06-04T17:21:58.102" v="34" actId="962"/>
          <ac:inkMkLst>
            <pc:docMk/>
            <pc:sldMk cId="4091270383" sldId="260"/>
            <ac:inkMk id="71" creationId="{FF51DF6D-76A0-FAC7-F517-A73205AF701B}"/>
          </ac:inkMkLst>
        </pc:inkChg>
        <pc:inkChg chg="mod">
          <ac:chgData name="de-Jesus-Oliveira Victor-Adriel" userId="a708fc36-3c1b-42ab-b5e9-2e1fa3c6605e" providerId="ADAL" clId="{6E8FA145-EDCD-4886-9AC8-9447D55F3F88}" dt="2023-06-04T17:21:58.102" v="34" actId="962"/>
          <ac:inkMkLst>
            <pc:docMk/>
            <pc:sldMk cId="4091270383" sldId="260"/>
            <ac:inkMk id="72" creationId="{2CD4D0B6-28BB-916C-AA82-C0A9D112EC63}"/>
          </ac:inkMkLst>
        </pc:inkChg>
        <pc:inkChg chg="mod">
          <ac:chgData name="de-Jesus-Oliveira Victor-Adriel" userId="a708fc36-3c1b-42ab-b5e9-2e1fa3c6605e" providerId="ADAL" clId="{6E8FA145-EDCD-4886-9AC8-9447D55F3F88}" dt="2023-06-04T17:21:47.647" v="30" actId="962"/>
          <ac:inkMkLst>
            <pc:docMk/>
            <pc:sldMk cId="4091270383" sldId="260"/>
            <ac:inkMk id="73" creationId="{17570965-FAAF-CAAD-894C-FA8811530699}"/>
          </ac:inkMkLst>
        </pc:inkChg>
        <pc:inkChg chg="mod">
          <ac:chgData name="de-Jesus-Oliveira Victor-Adriel" userId="a708fc36-3c1b-42ab-b5e9-2e1fa3c6605e" providerId="ADAL" clId="{6E8FA145-EDCD-4886-9AC8-9447D55F3F88}" dt="2023-06-04T17:21:58.102" v="34" actId="962"/>
          <ac:inkMkLst>
            <pc:docMk/>
            <pc:sldMk cId="4091270383" sldId="260"/>
            <ac:inkMk id="75" creationId="{73D5EEC6-E6C2-38EF-CD75-95EF632A49A8}"/>
          </ac:inkMkLst>
        </pc:inkChg>
        <pc:inkChg chg="mod">
          <ac:chgData name="de-Jesus-Oliveira Victor-Adriel" userId="a708fc36-3c1b-42ab-b5e9-2e1fa3c6605e" providerId="ADAL" clId="{6E8FA145-EDCD-4886-9AC8-9447D55F3F88}" dt="2023-06-04T17:21:47.647" v="30" actId="962"/>
          <ac:inkMkLst>
            <pc:docMk/>
            <pc:sldMk cId="4091270383" sldId="260"/>
            <ac:inkMk id="76" creationId="{C2CDEC1C-EF3F-B535-B30C-FCBFE2C65B6C}"/>
          </ac:inkMkLst>
        </pc:inkChg>
        <pc:inkChg chg="mod">
          <ac:chgData name="de-Jesus-Oliveira Victor-Adriel" userId="a708fc36-3c1b-42ab-b5e9-2e1fa3c6605e" providerId="ADAL" clId="{6E8FA145-EDCD-4886-9AC8-9447D55F3F88}" dt="2023-06-04T17:21:55.656" v="33" actId="962"/>
          <ac:inkMkLst>
            <pc:docMk/>
            <pc:sldMk cId="4091270383" sldId="260"/>
            <ac:inkMk id="79" creationId="{D838D474-4C61-877A-BD68-2C98D1D0A39A}"/>
          </ac:inkMkLst>
        </pc:inkChg>
        <pc:inkChg chg="mod">
          <ac:chgData name="de-Jesus-Oliveira Victor-Adriel" userId="a708fc36-3c1b-42ab-b5e9-2e1fa3c6605e" providerId="ADAL" clId="{6E8FA145-EDCD-4886-9AC8-9447D55F3F88}" dt="2023-06-04T17:21:55.656" v="33" actId="962"/>
          <ac:inkMkLst>
            <pc:docMk/>
            <pc:sldMk cId="4091270383" sldId="260"/>
            <ac:inkMk id="80" creationId="{C1D8DB92-CABD-8AB6-8970-5D3B83D83759}"/>
          </ac:inkMkLst>
        </pc:inkChg>
        <pc:inkChg chg="mod">
          <ac:chgData name="de-Jesus-Oliveira Victor-Adriel" userId="a708fc36-3c1b-42ab-b5e9-2e1fa3c6605e" providerId="ADAL" clId="{6E8FA145-EDCD-4886-9AC8-9447D55F3F88}" dt="2023-06-04T17:21:47.647" v="30" actId="962"/>
          <ac:inkMkLst>
            <pc:docMk/>
            <pc:sldMk cId="4091270383" sldId="260"/>
            <ac:inkMk id="82" creationId="{E232CFCB-B1BA-57ED-BC1C-311DACA3D93F}"/>
          </ac:inkMkLst>
        </pc:inkChg>
        <pc:inkChg chg="mod">
          <ac:chgData name="de-Jesus-Oliveira Victor-Adriel" userId="a708fc36-3c1b-42ab-b5e9-2e1fa3c6605e" providerId="ADAL" clId="{6E8FA145-EDCD-4886-9AC8-9447D55F3F88}" dt="2023-06-04T17:21:53.682" v="32" actId="962"/>
          <ac:inkMkLst>
            <pc:docMk/>
            <pc:sldMk cId="4091270383" sldId="260"/>
            <ac:inkMk id="83" creationId="{44AE1633-7D3A-233E-B500-AE7A398986EB}"/>
          </ac:inkMkLst>
        </pc:inkChg>
        <pc:inkChg chg="mod">
          <ac:chgData name="de-Jesus-Oliveira Victor-Adriel" userId="a708fc36-3c1b-42ab-b5e9-2e1fa3c6605e" providerId="ADAL" clId="{6E8FA145-EDCD-4886-9AC8-9447D55F3F88}" dt="2023-06-04T17:21:53.682" v="32" actId="962"/>
          <ac:inkMkLst>
            <pc:docMk/>
            <pc:sldMk cId="4091270383" sldId="260"/>
            <ac:inkMk id="84" creationId="{E8F506E3-048D-A9E9-FD72-7D334D68D056}"/>
          </ac:inkMkLst>
        </pc:inkChg>
        <pc:inkChg chg="mod">
          <ac:chgData name="de-Jesus-Oliveira Victor-Adriel" userId="a708fc36-3c1b-42ab-b5e9-2e1fa3c6605e" providerId="ADAL" clId="{6E8FA145-EDCD-4886-9AC8-9447D55F3F88}" dt="2023-06-04T17:21:51.639" v="31" actId="962"/>
          <ac:inkMkLst>
            <pc:docMk/>
            <pc:sldMk cId="4091270383" sldId="260"/>
            <ac:inkMk id="86" creationId="{EB6D9A52-63B1-1B27-5933-48C1DAC36366}"/>
          </ac:inkMkLst>
        </pc:inkChg>
        <pc:inkChg chg="mod">
          <ac:chgData name="de-Jesus-Oliveira Victor-Adriel" userId="a708fc36-3c1b-42ab-b5e9-2e1fa3c6605e" providerId="ADAL" clId="{6E8FA145-EDCD-4886-9AC8-9447D55F3F88}" dt="2023-06-04T17:21:51.639" v="31" actId="962"/>
          <ac:inkMkLst>
            <pc:docMk/>
            <pc:sldMk cId="4091270383" sldId="260"/>
            <ac:inkMk id="87" creationId="{9284DA72-BBCE-59D6-0B16-C12CB83B3E06}"/>
          </ac:inkMkLst>
        </pc:inkChg>
        <pc:inkChg chg="mod">
          <ac:chgData name="de-Jesus-Oliveira Victor-Adriel" userId="a708fc36-3c1b-42ab-b5e9-2e1fa3c6605e" providerId="ADAL" clId="{6E8FA145-EDCD-4886-9AC8-9447D55F3F88}" dt="2023-06-04T17:21:51.639" v="31" actId="962"/>
          <ac:inkMkLst>
            <pc:docMk/>
            <pc:sldMk cId="4091270383" sldId="260"/>
            <ac:inkMk id="88" creationId="{20236593-F276-AA12-F9FB-7132B1895AF5}"/>
          </ac:inkMkLst>
        </pc:inkChg>
      </pc:sldChg>
      <pc:sldChg chg="modSp mod">
        <pc:chgData name="de-Jesus-Oliveira Victor-Adriel" userId="a708fc36-3c1b-42ab-b5e9-2e1fa3c6605e" providerId="ADAL" clId="{6E8FA145-EDCD-4886-9AC8-9447D55F3F88}" dt="2023-06-04T17:23:08.613" v="67" actId="33553"/>
        <pc:sldMkLst>
          <pc:docMk/>
          <pc:sldMk cId="3278654172" sldId="261"/>
        </pc:sldMkLst>
        <pc:spChg chg="mod ord modVis">
          <ac:chgData name="de-Jesus-Oliveira Victor-Adriel" userId="a708fc36-3c1b-42ab-b5e9-2e1fa3c6605e" providerId="ADAL" clId="{6E8FA145-EDCD-4886-9AC8-9447D55F3F88}" dt="2023-06-04T17:22:32.612" v="57" actId="33935"/>
          <ac:spMkLst>
            <pc:docMk/>
            <pc:sldMk cId="3278654172" sldId="261"/>
            <ac:spMk id="2" creationId="{04376A3E-D165-FFBF-CC04-67F079FB9B0E}"/>
          </ac:spMkLst>
        </pc:spChg>
        <pc:spChg chg="mod">
          <ac:chgData name="de-Jesus-Oliveira Victor-Adriel" userId="a708fc36-3c1b-42ab-b5e9-2e1fa3c6605e" providerId="ADAL" clId="{6E8FA145-EDCD-4886-9AC8-9447D55F3F88}" dt="2023-06-04T17:22:30.304" v="56" actId="962"/>
          <ac:spMkLst>
            <pc:docMk/>
            <pc:sldMk cId="3278654172" sldId="261"/>
            <ac:spMk id="4" creationId="{1266CEAC-8C35-4A0B-B3A8-BEA84DC4F645}"/>
          </ac:spMkLst>
        </pc:spChg>
        <pc:spChg chg="mod">
          <ac:chgData name="de-Jesus-Oliveira Victor-Adriel" userId="a708fc36-3c1b-42ab-b5e9-2e1fa3c6605e" providerId="ADAL" clId="{6E8FA145-EDCD-4886-9AC8-9447D55F3F88}" dt="2023-06-04T17:22:30.304" v="56" actId="962"/>
          <ac:spMkLst>
            <pc:docMk/>
            <pc:sldMk cId="3278654172" sldId="261"/>
            <ac:spMk id="5" creationId="{1982D56E-52A1-41C5-9E38-9AE8FC3766E1}"/>
          </ac:spMkLst>
        </pc:spChg>
        <pc:spChg chg="mod">
          <ac:chgData name="de-Jesus-Oliveira Victor-Adriel" userId="a708fc36-3c1b-42ab-b5e9-2e1fa3c6605e" providerId="ADAL" clId="{6E8FA145-EDCD-4886-9AC8-9447D55F3F88}" dt="2023-06-04T17:22:30.304" v="56" actId="962"/>
          <ac:spMkLst>
            <pc:docMk/>
            <pc:sldMk cId="3278654172" sldId="261"/>
            <ac:spMk id="6" creationId="{59077381-D4D2-445B-832C-258968B888BE}"/>
          </ac:spMkLst>
        </pc:spChg>
        <pc:spChg chg="mod">
          <ac:chgData name="de-Jesus-Oliveira Victor-Adriel" userId="a708fc36-3c1b-42ab-b5e9-2e1fa3c6605e" providerId="ADAL" clId="{6E8FA145-EDCD-4886-9AC8-9447D55F3F88}" dt="2023-06-04T17:22:30.304" v="56" actId="962"/>
          <ac:spMkLst>
            <pc:docMk/>
            <pc:sldMk cId="3278654172" sldId="261"/>
            <ac:spMk id="7" creationId="{6144BA3E-88E5-4B1B-9A08-914364AB993E}"/>
          </ac:spMkLst>
        </pc:spChg>
        <pc:spChg chg="mod">
          <ac:chgData name="de-Jesus-Oliveira Victor-Adriel" userId="a708fc36-3c1b-42ab-b5e9-2e1fa3c6605e" providerId="ADAL" clId="{6E8FA145-EDCD-4886-9AC8-9447D55F3F88}" dt="2023-06-04T17:22:30.304" v="56" actId="962"/>
          <ac:spMkLst>
            <pc:docMk/>
            <pc:sldMk cId="3278654172" sldId="261"/>
            <ac:spMk id="8" creationId="{E36F62F2-C52D-4BF5-A9DC-F94C474D3D98}"/>
          </ac:spMkLst>
        </pc:spChg>
        <pc:spChg chg="mod">
          <ac:chgData name="de-Jesus-Oliveira Victor-Adriel" userId="a708fc36-3c1b-42ab-b5e9-2e1fa3c6605e" providerId="ADAL" clId="{6E8FA145-EDCD-4886-9AC8-9447D55F3F88}" dt="2023-06-04T17:22:30.304" v="56" actId="962"/>
          <ac:spMkLst>
            <pc:docMk/>
            <pc:sldMk cId="3278654172" sldId="261"/>
            <ac:spMk id="9" creationId="{767EB8C3-E9CC-42F2-81D7-7B021A47CBE2}"/>
          </ac:spMkLst>
        </pc:spChg>
        <pc:spChg chg="mod">
          <ac:chgData name="de-Jesus-Oliveira Victor-Adriel" userId="a708fc36-3c1b-42ab-b5e9-2e1fa3c6605e" providerId="ADAL" clId="{6E8FA145-EDCD-4886-9AC8-9447D55F3F88}" dt="2023-06-04T17:22:30.304" v="56" actId="962"/>
          <ac:spMkLst>
            <pc:docMk/>
            <pc:sldMk cId="3278654172" sldId="261"/>
            <ac:spMk id="10" creationId="{D1DF8824-F688-4F2D-A732-3F68B65D8AAF}"/>
          </ac:spMkLst>
        </pc:spChg>
        <pc:spChg chg="mod ord modVis">
          <ac:chgData name="de-Jesus-Oliveira Victor-Adriel" userId="a708fc36-3c1b-42ab-b5e9-2e1fa3c6605e" providerId="ADAL" clId="{6E8FA145-EDCD-4886-9AC8-9447D55F3F88}" dt="2023-06-04T17:23:08.613" v="67" actId="33553"/>
          <ac:spMkLst>
            <pc:docMk/>
            <pc:sldMk cId="3278654172" sldId="261"/>
            <ac:spMk id="12" creationId="{32370669-B1FA-4A62-883F-48DF8C3FF9DD}"/>
          </ac:spMkLst>
        </pc:spChg>
        <pc:spChg chg="mod ord modVis">
          <ac:chgData name="de-Jesus-Oliveira Victor-Adriel" userId="a708fc36-3c1b-42ab-b5e9-2e1fa3c6605e" providerId="ADAL" clId="{6E8FA145-EDCD-4886-9AC8-9447D55F3F88}" dt="2023-06-04T17:22:32.612" v="57" actId="33935"/>
          <ac:spMkLst>
            <pc:docMk/>
            <pc:sldMk cId="3278654172" sldId="261"/>
            <ac:spMk id="13" creationId="{8BB98DD7-138F-4280-9CFC-330A6CEB34FD}"/>
          </ac:spMkLst>
        </pc:spChg>
        <pc:spChg chg="mod ord modVis">
          <ac:chgData name="de-Jesus-Oliveira Victor-Adriel" userId="a708fc36-3c1b-42ab-b5e9-2e1fa3c6605e" providerId="ADAL" clId="{6E8FA145-EDCD-4886-9AC8-9447D55F3F88}" dt="2023-06-04T17:22:32.612" v="57" actId="33935"/>
          <ac:spMkLst>
            <pc:docMk/>
            <pc:sldMk cId="3278654172" sldId="261"/>
            <ac:spMk id="14" creationId="{D4234115-2013-40E2-B088-A4DB2C414824}"/>
          </ac:spMkLst>
        </pc:spChg>
        <pc:spChg chg="mod ord modVis">
          <ac:chgData name="de-Jesus-Oliveira Victor-Adriel" userId="a708fc36-3c1b-42ab-b5e9-2e1fa3c6605e" providerId="ADAL" clId="{6E8FA145-EDCD-4886-9AC8-9447D55F3F88}" dt="2023-06-04T17:22:32.612" v="57" actId="33935"/>
          <ac:spMkLst>
            <pc:docMk/>
            <pc:sldMk cId="3278654172" sldId="261"/>
            <ac:spMk id="15" creationId="{EA649DB5-9A6D-4AC6-832D-F734CE88E9B6}"/>
          </ac:spMkLst>
        </pc:spChg>
        <pc:spChg chg="mod ord modVis">
          <ac:chgData name="de-Jesus-Oliveira Victor-Adriel" userId="a708fc36-3c1b-42ab-b5e9-2e1fa3c6605e" providerId="ADAL" clId="{6E8FA145-EDCD-4886-9AC8-9447D55F3F88}" dt="2023-06-04T17:22:32.612" v="57" actId="33935"/>
          <ac:spMkLst>
            <pc:docMk/>
            <pc:sldMk cId="3278654172" sldId="261"/>
            <ac:spMk id="17" creationId="{E51EBDF6-8BE5-4025-BB97-D70CFE6BC2E0}"/>
          </ac:spMkLst>
        </pc:spChg>
        <pc:spChg chg="mod ord modVis">
          <ac:chgData name="de-Jesus-Oliveira Victor-Adriel" userId="a708fc36-3c1b-42ab-b5e9-2e1fa3c6605e" providerId="ADAL" clId="{6E8FA145-EDCD-4886-9AC8-9447D55F3F88}" dt="2023-06-04T17:22:32.612" v="57" actId="33935"/>
          <ac:spMkLst>
            <pc:docMk/>
            <pc:sldMk cId="3278654172" sldId="261"/>
            <ac:spMk id="18" creationId="{7B95E41A-8941-4DEA-A927-B5EA7993132F}"/>
          </ac:spMkLst>
        </pc:spChg>
        <pc:spChg chg="mod ord modVis">
          <ac:chgData name="de-Jesus-Oliveira Victor-Adriel" userId="a708fc36-3c1b-42ab-b5e9-2e1fa3c6605e" providerId="ADAL" clId="{6E8FA145-EDCD-4886-9AC8-9447D55F3F88}" dt="2023-06-04T17:22:32.612" v="57" actId="33935"/>
          <ac:spMkLst>
            <pc:docMk/>
            <pc:sldMk cId="3278654172" sldId="261"/>
            <ac:spMk id="19" creationId="{3FC88F93-A70E-4602-85EC-E3CC8A8816C2}"/>
          </ac:spMkLst>
        </pc:spChg>
        <pc:spChg chg="mod ord modVis">
          <ac:chgData name="de-Jesus-Oliveira Victor-Adriel" userId="a708fc36-3c1b-42ab-b5e9-2e1fa3c6605e" providerId="ADAL" clId="{6E8FA145-EDCD-4886-9AC8-9447D55F3F88}" dt="2023-06-04T17:22:32.612" v="57" actId="33935"/>
          <ac:spMkLst>
            <pc:docMk/>
            <pc:sldMk cId="3278654172" sldId="261"/>
            <ac:spMk id="20" creationId="{129C7494-A326-4E23-9779-668ED0B2F88D}"/>
          </ac:spMkLst>
        </pc:spChg>
        <pc:spChg chg="mod ord modVis">
          <ac:chgData name="de-Jesus-Oliveira Victor-Adriel" userId="a708fc36-3c1b-42ab-b5e9-2e1fa3c6605e" providerId="ADAL" clId="{6E8FA145-EDCD-4886-9AC8-9447D55F3F88}" dt="2023-06-04T17:22:32.612" v="57" actId="33935"/>
          <ac:spMkLst>
            <pc:docMk/>
            <pc:sldMk cId="3278654172" sldId="261"/>
            <ac:spMk id="40" creationId="{0C7EFAAF-7DFA-FE7C-D5E2-A7074C8EC5C3}"/>
          </ac:spMkLst>
        </pc:spChg>
        <pc:spChg chg="mod">
          <ac:chgData name="de-Jesus-Oliveira Victor-Adriel" userId="a708fc36-3c1b-42ab-b5e9-2e1fa3c6605e" providerId="ADAL" clId="{6E8FA145-EDCD-4886-9AC8-9447D55F3F88}" dt="2023-06-04T17:22:30.304" v="56" actId="962"/>
          <ac:spMkLst>
            <pc:docMk/>
            <pc:sldMk cId="3278654172" sldId="261"/>
            <ac:spMk id="41" creationId="{B2402043-2606-47B6-9F31-997A13EA6E23}"/>
          </ac:spMkLst>
        </pc:spChg>
        <pc:picChg chg="mod">
          <ac:chgData name="de-Jesus-Oliveira Victor-Adriel" userId="a708fc36-3c1b-42ab-b5e9-2e1fa3c6605e" providerId="ADAL" clId="{6E8FA145-EDCD-4886-9AC8-9447D55F3F88}" dt="2023-06-04T17:22:30.304" v="56" actId="962"/>
          <ac:picMkLst>
            <pc:docMk/>
            <pc:sldMk cId="3278654172" sldId="261"/>
            <ac:picMk id="37" creationId="{9AD545ED-18FB-D098-165F-D16B63FDFBA4}"/>
          </ac:picMkLst>
        </pc:picChg>
        <pc:picChg chg="mod">
          <ac:chgData name="de-Jesus-Oliveira Victor-Adriel" userId="a708fc36-3c1b-42ab-b5e9-2e1fa3c6605e" providerId="ADAL" clId="{6E8FA145-EDCD-4886-9AC8-9447D55F3F88}" dt="2023-06-04T17:22:30.304" v="56" actId="962"/>
          <ac:picMkLst>
            <pc:docMk/>
            <pc:sldMk cId="3278654172" sldId="261"/>
            <ac:picMk id="39" creationId="{5EBABF5D-946F-A110-2AA8-21D53264EB7C}"/>
          </ac:picMkLst>
        </pc:picChg>
      </pc:sldChg>
      <pc:sldChg chg="modSp mod">
        <pc:chgData name="de-Jesus-Oliveira Victor-Adriel" userId="a708fc36-3c1b-42ab-b5e9-2e1fa3c6605e" providerId="ADAL" clId="{6E8FA145-EDCD-4886-9AC8-9447D55F3F88}" dt="2023-06-04T17:23:12.449" v="68" actId="33553"/>
        <pc:sldMkLst>
          <pc:docMk/>
          <pc:sldMk cId="631229544" sldId="262"/>
        </pc:sldMkLst>
        <pc:spChg chg="ord">
          <ac:chgData name="de-Jesus-Oliveira Victor-Adriel" userId="a708fc36-3c1b-42ab-b5e9-2e1fa3c6605e" providerId="ADAL" clId="{6E8FA145-EDCD-4886-9AC8-9447D55F3F88}" dt="2023-06-04T17:22:39.389" v="58" actId="166"/>
          <ac:spMkLst>
            <pc:docMk/>
            <pc:sldMk cId="631229544" sldId="262"/>
            <ac:spMk id="2" creationId="{C459F574-0429-28BD-4745-6B7E810DF460}"/>
          </ac:spMkLst>
        </pc:spChg>
        <pc:spChg chg="mod">
          <ac:chgData name="de-Jesus-Oliveira Victor-Adriel" userId="a708fc36-3c1b-42ab-b5e9-2e1fa3c6605e" providerId="ADAL" clId="{6E8FA145-EDCD-4886-9AC8-9447D55F3F88}" dt="2023-06-04T17:22:51.994" v="63" actId="962"/>
          <ac:spMkLst>
            <pc:docMk/>
            <pc:sldMk cId="631229544" sldId="262"/>
            <ac:spMk id="5" creationId="{35A35FD0-A55E-40A1-BF07-64653A3272E6}"/>
          </ac:spMkLst>
        </pc:spChg>
        <pc:spChg chg="mod">
          <ac:chgData name="de-Jesus-Oliveira Victor-Adriel" userId="a708fc36-3c1b-42ab-b5e9-2e1fa3c6605e" providerId="ADAL" clId="{6E8FA145-EDCD-4886-9AC8-9447D55F3F88}" dt="2023-06-04T17:22:51.994" v="63" actId="962"/>
          <ac:spMkLst>
            <pc:docMk/>
            <pc:sldMk cId="631229544" sldId="262"/>
            <ac:spMk id="6" creationId="{D4EE5FB8-5C56-44E1-AA80-669D67DFE7B8}"/>
          </ac:spMkLst>
        </pc:spChg>
        <pc:spChg chg="mod">
          <ac:chgData name="de-Jesus-Oliveira Victor-Adriel" userId="a708fc36-3c1b-42ab-b5e9-2e1fa3c6605e" providerId="ADAL" clId="{6E8FA145-EDCD-4886-9AC8-9447D55F3F88}" dt="2023-06-04T17:22:51.994" v="63" actId="962"/>
          <ac:spMkLst>
            <pc:docMk/>
            <pc:sldMk cId="631229544" sldId="262"/>
            <ac:spMk id="7" creationId="{40C67BAC-4C76-4AEB-8ECF-8BA259B8DBA9}"/>
          </ac:spMkLst>
        </pc:spChg>
        <pc:spChg chg="mod">
          <ac:chgData name="de-Jesus-Oliveira Victor-Adriel" userId="a708fc36-3c1b-42ab-b5e9-2e1fa3c6605e" providerId="ADAL" clId="{6E8FA145-EDCD-4886-9AC8-9447D55F3F88}" dt="2023-06-04T17:22:51.994" v="63" actId="962"/>
          <ac:spMkLst>
            <pc:docMk/>
            <pc:sldMk cId="631229544" sldId="262"/>
            <ac:spMk id="8" creationId="{8F7BB68B-4EA1-453C-81FF-328783FC13FF}"/>
          </ac:spMkLst>
        </pc:spChg>
        <pc:spChg chg="mod">
          <ac:chgData name="de-Jesus-Oliveira Victor-Adriel" userId="a708fc36-3c1b-42ab-b5e9-2e1fa3c6605e" providerId="ADAL" clId="{6E8FA145-EDCD-4886-9AC8-9447D55F3F88}" dt="2023-06-04T17:22:51.994" v="63" actId="962"/>
          <ac:spMkLst>
            <pc:docMk/>
            <pc:sldMk cId="631229544" sldId="262"/>
            <ac:spMk id="9" creationId="{1D5CFDC9-2DA5-4C79-A306-63C77D5FB1C0}"/>
          </ac:spMkLst>
        </pc:spChg>
        <pc:spChg chg="mod ord">
          <ac:chgData name="de-Jesus-Oliveira Victor-Adriel" userId="a708fc36-3c1b-42ab-b5e9-2e1fa3c6605e" providerId="ADAL" clId="{6E8FA145-EDCD-4886-9AC8-9447D55F3F88}" dt="2023-06-04T17:23:12.449" v="68" actId="33553"/>
          <ac:spMkLst>
            <pc:docMk/>
            <pc:sldMk cId="631229544" sldId="262"/>
            <ac:spMk id="18" creationId="{1A1AEC66-48A3-4E75-8540-E5458E8C506E}"/>
          </ac:spMkLst>
        </pc:spChg>
        <pc:spChg chg="ord">
          <ac:chgData name="de-Jesus-Oliveira Victor-Adriel" userId="a708fc36-3c1b-42ab-b5e9-2e1fa3c6605e" providerId="ADAL" clId="{6E8FA145-EDCD-4886-9AC8-9447D55F3F88}" dt="2023-06-04T17:22:44.291" v="61" actId="166"/>
          <ac:spMkLst>
            <pc:docMk/>
            <pc:sldMk cId="631229544" sldId="262"/>
            <ac:spMk id="19" creationId="{25F6593C-30FB-4E0F-A4A8-6328236749DF}"/>
          </ac:spMkLst>
        </pc:spChg>
        <pc:spChg chg="ord">
          <ac:chgData name="de-Jesus-Oliveira Victor-Adriel" userId="a708fc36-3c1b-42ab-b5e9-2e1fa3c6605e" providerId="ADAL" clId="{6E8FA145-EDCD-4886-9AC8-9447D55F3F88}" dt="2023-06-04T17:22:45.806" v="62" actId="166"/>
          <ac:spMkLst>
            <pc:docMk/>
            <pc:sldMk cId="631229544" sldId="262"/>
            <ac:spMk id="20" creationId="{FC54AE24-C016-4DAE-B844-F934967B2CF5}"/>
          </ac:spMkLst>
        </pc:spChg>
        <pc:spChg chg="ord">
          <ac:chgData name="de-Jesus-Oliveira Victor-Adriel" userId="a708fc36-3c1b-42ab-b5e9-2e1fa3c6605e" providerId="ADAL" clId="{6E8FA145-EDCD-4886-9AC8-9447D55F3F88}" dt="2023-06-04T17:22:42.763" v="60" actId="166"/>
          <ac:spMkLst>
            <pc:docMk/>
            <pc:sldMk cId="631229544" sldId="262"/>
            <ac:spMk id="31" creationId="{8D9F7D9D-801E-BB60-4569-06C9EE350A3C}"/>
          </ac:spMkLst>
        </pc:spChg>
        <pc:picChg chg="mod">
          <ac:chgData name="de-Jesus-Oliveira Victor-Adriel" userId="a708fc36-3c1b-42ab-b5e9-2e1fa3c6605e" providerId="ADAL" clId="{6E8FA145-EDCD-4886-9AC8-9447D55F3F88}" dt="2023-06-04T17:22:51.994" v="63" actId="962"/>
          <ac:picMkLst>
            <pc:docMk/>
            <pc:sldMk cId="631229544" sldId="262"/>
            <ac:picMk id="15" creationId="{0A767FE3-155B-8ADF-54C8-6254F7B2B2E9}"/>
          </ac:picMkLst>
        </pc:picChg>
        <pc:picChg chg="mod">
          <ac:chgData name="de-Jesus-Oliveira Victor-Adriel" userId="a708fc36-3c1b-42ab-b5e9-2e1fa3c6605e" providerId="ADAL" clId="{6E8FA145-EDCD-4886-9AC8-9447D55F3F88}" dt="2023-06-04T17:22:51.994" v="63" actId="962"/>
          <ac:picMkLst>
            <pc:docMk/>
            <pc:sldMk cId="631229544" sldId="262"/>
            <ac:picMk id="28" creationId="{CF681732-E369-9F18-E93D-1D23013E427E}"/>
          </ac:picMkLst>
        </pc:picChg>
      </pc:sldChg>
      <pc:sldChg chg="del">
        <pc:chgData name="de-Jesus-Oliveira Victor-Adriel" userId="a708fc36-3c1b-42ab-b5e9-2e1fa3c6605e" providerId="ADAL" clId="{6E8FA145-EDCD-4886-9AC8-9447D55F3F88}" dt="2023-06-04T17:19:20.429" v="2" actId="47"/>
        <pc:sldMkLst>
          <pc:docMk/>
          <pc:sldMk cId="1717017816" sldId="266"/>
        </pc:sldMkLst>
      </pc:sldChg>
      <pc:sldChg chg="modSp mod">
        <pc:chgData name="de-Jesus-Oliveira Victor-Adriel" userId="a708fc36-3c1b-42ab-b5e9-2e1fa3c6605e" providerId="ADAL" clId="{6E8FA145-EDCD-4886-9AC8-9447D55F3F88}" dt="2023-06-04T17:22:59.675" v="64" actId="33553"/>
        <pc:sldMkLst>
          <pc:docMk/>
          <pc:sldMk cId="4264380333" sldId="267"/>
        </pc:sldMkLst>
        <pc:spChg chg="mod">
          <ac:chgData name="de-Jesus-Oliveira Victor-Adriel" userId="a708fc36-3c1b-42ab-b5e9-2e1fa3c6605e" providerId="ADAL" clId="{6E8FA145-EDCD-4886-9AC8-9447D55F3F88}" dt="2023-06-04T17:22:59.675" v="64" actId="33553"/>
          <ac:spMkLst>
            <pc:docMk/>
            <pc:sldMk cId="4264380333" sldId="267"/>
            <ac:spMk id="3" creationId="{E8304AF5-3DCF-DCDF-0309-96D7F25F7A37}"/>
          </ac:spMkLst>
        </pc:spChg>
        <pc:picChg chg="mod">
          <ac:chgData name="de-Jesus-Oliveira Victor-Adriel" userId="a708fc36-3c1b-42ab-b5e9-2e1fa3c6605e" providerId="ADAL" clId="{6E8FA145-EDCD-4886-9AC8-9447D55F3F88}" dt="2023-06-04T17:19:30.896" v="4" actId="962"/>
          <ac:picMkLst>
            <pc:docMk/>
            <pc:sldMk cId="4264380333" sldId="267"/>
            <ac:picMk id="4" creationId="{2EB10971-A7A0-4F60-8D4A-4B8950F4D157}"/>
          </ac:picMkLst>
        </pc:picChg>
        <pc:picChg chg="mod">
          <ac:chgData name="de-Jesus-Oliveira Victor-Adriel" userId="a708fc36-3c1b-42ab-b5e9-2e1fa3c6605e" providerId="ADAL" clId="{6E8FA145-EDCD-4886-9AC8-9447D55F3F88}" dt="2023-06-04T17:19:30.896" v="4" actId="962"/>
          <ac:picMkLst>
            <pc:docMk/>
            <pc:sldMk cId="4264380333" sldId="267"/>
            <ac:picMk id="5" creationId="{D20419B1-EEF6-9474-0B8C-DF24A90F2A05}"/>
          </ac:picMkLst>
        </pc:picChg>
      </pc:sldChg>
      <pc:sldChg chg="modSp mod">
        <pc:chgData name="de-Jesus-Oliveira Victor-Adriel" userId="a708fc36-3c1b-42ab-b5e9-2e1fa3c6605e" providerId="ADAL" clId="{6E8FA145-EDCD-4886-9AC8-9447D55F3F88}" dt="2023-06-04T17:23:15.050" v="69" actId="33553"/>
        <pc:sldMkLst>
          <pc:docMk/>
          <pc:sldMk cId="171183961" sldId="268"/>
        </pc:sldMkLst>
        <pc:spChg chg="mod">
          <ac:chgData name="de-Jesus-Oliveira Victor-Adriel" userId="a708fc36-3c1b-42ab-b5e9-2e1fa3c6605e" providerId="ADAL" clId="{6E8FA145-EDCD-4886-9AC8-9447D55F3F88}" dt="2023-06-04T17:23:15.050" v="69" actId="33553"/>
          <ac:spMkLst>
            <pc:docMk/>
            <pc:sldMk cId="171183961" sldId="268"/>
            <ac:spMk id="3" creationId="{6F30592E-2B59-53F6-00A7-302C7D36EEC3}"/>
          </ac:spMkLst>
        </pc:spChg>
      </pc:sldChg>
      <pc:sldChg chg="modSp add mod setBg">
        <pc:chgData name="de-Jesus-Oliveira Victor-Adriel" userId="a708fc36-3c1b-42ab-b5e9-2e1fa3c6605e" providerId="ADAL" clId="{6E8FA145-EDCD-4886-9AC8-9447D55F3F88}" dt="2023-06-04T17:19:24.336" v="3"/>
        <pc:sldMkLst>
          <pc:docMk/>
          <pc:sldMk cId="313680254" sldId="285"/>
        </pc:sldMkLst>
        <pc:spChg chg="mod">
          <ac:chgData name="de-Jesus-Oliveira Victor-Adriel" userId="a708fc36-3c1b-42ab-b5e9-2e1fa3c6605e" providerId="ADAL" clId="{6E8FA145-EDCD-4886-9AC8-9447D55F3F88}" dt="2023-06-04T17:19:18.845" v="1"/>
          <ac:spMkLst>
            <pc:docMk/>
            <pc:sldMk cId="313680254" sldId="285"/>
            <ac:spMk id="4" creationId="{82B15DD6-0713-4687-9E23-12B35F8AE7CE}"/>
          </ac:spMkLst>
        </pc:spChg>
      </pc:sldChg>
    </pc:docChg>
  </pc:docChgLst>
  <pc:docChgLst>
    <pc:chgData name="de-Jesus-Oliveira Victor-Adriel" userId="a708fc36-3c1b-42ab-b5e9-2e1fa3c6605e" providerId="ADAL" clId="{A4A632B1-3F79-40C7-83D6-91351F473D1D}"/>
    <pc:docChg chg="modSld">
      <pc:chgData name="de-Jesus-Oliveira Victor-Adriel" userId="a708fc36-3c1b-42ab-b5e9-2e1fa3c6605e" providerId="ADAL" clId="{A4A632B1-3F79-40C7-83D6-91351F473D1D}" dt="2024-05-14T15:09:04.465" v="25" actId="20577"/>
      <pc:docMkLst>
        <pc:docMk/>
      </pc:docMkLst>
      <pc:sldChg chg="modSp mod">
        <pc:chgData name="de-Jesus-Oliveira Victor-Adriel" userId="a708fc36-3c1b-42ab-b5e9-2e1fa3c6605e" providerId="ADAL" clId="{A4A632B1-3F79-40C7-83D6-91351F473D1D}" dt="2024-05-14T15:08:23.544" v="23" actId="20577"/>
        <pc:sldMkLst>
          <pc:docMk/>
          <pc:sldMk cId="1310685907" sldId="259"/>
        </pc:sldMkLst>
        <pc:spChg chg="mod">
          <ac:chgData name="de-Jesus-Oliveira Victor-Adriel" userId="a708fc36-3c1b-42ab-b5e9-2e1fa3c6605e" providerId="ADAL" clId="{A4A632B1-3F79-40C7-83D6-91351F473D1D}" dt="2024-05-14T15:08:15.137" v="18" actId="1036"/>
          <ac:spMkLst>
            <pc:docMk/>
            <pc:sldMk cId="1310685907" sldId="259"/>
            <ac:spMk id="29" creationId="{461F8110-EB40-4652-9204-0B7E3CE13507}"/>
          </ac:spMkLst>
        </pc:spChg>
        <pc:spChg chg="mod">
          <ac:chgData name="de-Jesus-Oliveira Victor-Adriel" userId="a708fc36-3c1b-42ab-b5e9-2e1fa3c6605e" providerId="ADAL" clId="{A4A632B1-3F79-40C7-83D6-91351F473D1D}" dt="2024-05-14T15:08:23.544" v="23" actId="20577"/>
          <ac:spMkLst>
            <pc:docMk/>
            <pc:sldMk cId="1310685907" sldId="259"/>
            <ac:spMk id="31" creationId="{E051E2C7-DC20-4060-B695-6707A6508000}"/>
          </ac:spMkLst>
        </pc:spChg>
      </pc:sldChg>
      <pc:sldChg chg="modSp mod">
        <pc:chgData name="de-Jesus-Oliveira Victor-Adriel" userId="a708fc36-3c1b-42ab-b5e9-2e1fa3c6605e" providerId="ADAL" clId="{A4A632B1-3F79-40C7-83D6-91351F473D1D}" dt="2024-05-14T15:09:04.465" v="25" actId="20577"/>
        <pc:sldMkLst>
          <pc:docMk/>
          <pc:sldMk cId="4091270383" sldId="260"/>
        </pc:sldMkLst>
        <pc:spChg chg="mod">
          <ac:chgData name="de-Jesus-Oliveira Victor-Adriel" userId="a708fc36-3c1b-42ab-b5e9-2e1fa3c6605e" providerId="ADAL" clId="{A4A632B1-3F79-40C7-83D6-91351F473D1D}" dt="2024-05-14T15:09:04.465" v="25" actId="20577"/>
          <ac:spMkLst>
            <pc:docMk/>
            <pc:sldMk cId="4091270383" sldId="260"/>
            <ac:spMk id="40" creationId="{A3BCA5F5-B91B-FED2-EA22-9C4D4A27CB49}"/>
          </ac:spMkLst>
        </pc:spChg>
      </pc:sldChg>
    </pc:docChg>
  </pc:docChgLst>
  <pc:docChgLst>
    <pc:chgData name="de-Jesus-Oliveira Victor-Adriel" userId="a708fc36-3c1b-42ab-b5e9-2e1fa3c6605e" providerId="ADAL" clId="{6EA13E9A-F5A1-4ED4-B427-97737E5D4E63}"/>
    <pc:docChg chg="undo custSel modSld">
      <pc:chgData name="de-Jesus-Oliveira Victor-Adriel" userId="a708fc36-3c1b-42ab-b5e9-2e1fa3c6605e" providerId="ADAL" clId="{6EA13E9A-F5A1-4ED4-B427-97737E5D4E63}" dt="2023-02-18T02:56:33.711" v="18"/>
      <pc:docMkLst>
        <pc:docMk/>
      </pc:docMkLst>
      <pc:sldChg chg="addSp modSp mod">
        <pc:chgData name="de-Jesus-Oliveira Victor-Adriel" userId="a708fc36-3c1b-42ab-b5e9-2e1fa3c6605e" providerId="ADAL" clId="{6EA13E9A-F5A1-4ED4-B427-97737E5D4E63}" dt="2023-02-18T02:54:37.132" v="11" actId="20577"/>
        <pc:sldMkLst>
          <pc:docMk/>
          <pc:sldMk cId="1310685907" sldId="259"/>
        </pc:sldMkLst>
        <pc:spChg chg="add mod">
          <ac:chgData name="de-Jesus-Oliveira Victor-Adriel" userId="a708fc36-3c1b-42ab-b5e9-2e1fa3c6605e" providerId="ADAL" clId="{6EA13E9A-F5A1-4ED4-B427-97737E5D4E63}" dt="2023-02-18T02:54:37.132" v="11" actId="20577"/>
          <ac:spMkLst>
            <pc:docMk/>
            <pc:sldMk cId="1310685907" sldId="259"/>
            <ac:spMk id="2" creationId="{4FCEB005-E3D6-2D42-08C8-52ED256FC26E}"/>
          </ac:spMkLst>
        </pc:spChg>
      </pc:sldChg>
      <pc:sldChg chg="addSp modSp">
        <pc:chgData name="de-Jesus-Oliveira Victor-Adriel" userId="a708fc36-3c1b-42ab-b5e9-2e1fa3c6605e" providerId="ADAL" clId="{6EA13E9A-F5A1-4ED4-B427-97737E5D4E63}" dt="2023-02-18T02:54:48.678" v="12"/>
        <pc:sldMkLst>
          <pc:docMk/>
          <pc:sldMk cId="4091270383" sldId="260"/>
        </pc:sldMkLst>
        <pc:spChg chg="add mod">
          <ac:chgData name="de-Jesus-Oliveira Victor-Adriel" userId="a708fc36-3c1b-42ab-b5e9-2e1fa3c6605e" providerId="ADAL" clId="{6EA13E9A-F5A1-4ED4-B427-97737E5D4E63}" dt="2023-02-18T02:54:48.678" v="12"/>
          <ac:spMkLst>
            <pc:docMk/>
            <pc:sldMk cId="4091270383" sldId="260"/>
            <ac:spMk id="2" creationId="{02BD2F2F-E5C9-CF29-DB1F-A56A5605DE9A}"/>
          </ac:spMkLst>
        </pc:spChg>
      </pc:sldChg>
      <pc:sldChg chg="addSp modSp">
        <pc:chgData name="de-Jesus-Oliveira Victor-Adriel" userId="a708fc36-3c1b-42ab-b5e9-2e1fa3c6605e" providerId="ADAL" clId="{6EA13E9A-F5A1-4ED4-B427-97737E5D4E63}" dt="2023-02-18T02:54:50.305" v="13"/>
        <pc:sldMkLst>
          <pc:docMk/>
          <pc:sldMk cId="3278654172" sldId="261"/>
        </pc:sldMkLst>
        <pc:spChg chg="add mod">
          <ac:chgData name="de-Jesus-Oliveira Victor-Adriel" userId="a708fc36-3c1b-42ab-b5e9-2e1fa3c6605e" providerId="ADAL" clId="{6EA13E9A-F5A1-4ED4-B427-97737E5D4E63}" dt="2023-02-18T02:54:50.305" v="13"/>
          <ac:spMkLst>
            <pc:docMk/>
            <pc:sldMk cId="3278654172" sldId="261"/>
            <ac:spMk id="2" creationId="{04376A3E-D165-FFBF-CC04-67F079FB9B0E}"/>
          </ac:spMkLst>
        </pc:spChg>
      </pc:sldChg>
      <pc:sldChg chg="addSp modSp">
        <pc:chgData name="de-Jesus-Oliveira Victor-Adriel" userId="a708fc36-3c1b-42ab-b5e9-2e1fa3c6605e" providerId="ADAL" clId="{6EA13E9A-F5A1-4ED4-B427-97737E5D4E63}" dt="2023-02-18T02:54:51.908" v="14"/>
        <pc:sldMkLst>
          <pc:docMk/>
          <pc:sldMk cId="631229544" sldId="262"/>
        </pc:sldMkLst>
        <pc:spChg chg="add mod">
          <ac:chgData name="de-Jesus-Oliveira Victor-Adriel" userId="a708fc36-3c1b-42ab-b5e9-2e1fa3c6605e" providerId="ADAL" clId="{6EA13E9A-F5A1-4ED4-B427-97737E5D4E63}" dt="2023-02-18T02:54:51.908" v="14"/>
          <ac:spMkLst>
            <pc:docMk/>
            <pc:sldMk cId="631229544" sldId="262"/>
            <ac:spMk id="2" creationId="{C459F574-0429-28BD-4745-6B7E810DF460}"/>
          </ac:spMkLst>
        </pc:spChg>
      </pc:sldChg>
      <pc:sldChg chg="modSp mod">
        <pc:chgData name="de-Jesus-Oliveira Victor-Adriel" userId="a708fc36-3c1b-42ab-b5e9-2e1fa3c6605e" providerId="ADAL" clId="{6EA13E9A-F5A1-4ED4-B427-97737E5D4E63}" dt="2023-02-18T02:55:00.863" v="17" actId="20577"/>
        <pc:sldMkLst>
          <pc:docMk/>
          <pc:sldMk cId="1717017816" sldId="266"/>
        </pc:sldMkLst>
        <pc:spChg chg="mod">
          <ac:chgData name="de-Jesus-Oliveira Victor-Adriel" userId="a708fc36-3c1b-42ab-b5e9-2e1fa3c6605e" providerId="ADAL" clId="{6EA13E9A-F5A1-4ED4-B427-97737E5D4E63}" dt="2023-02-18T02:55:00.863" v="17" actId="20577"/>
          <ac:spMkLst>
            <pc:docMk/>
            <pc:sldMk cId="1717017816" sldId="266"/>
            <ac:spMk id="4" creationId="{C458651E-20B4-3720-4545-DE84EEF505B7}"/>
          </ac:spMkLst>
        </pc:spChg>
      </pc:sldChg>
      <pc:sldChg chg="addSp modSp">
        <pc:chgData name="de-Jesus-Oliveira Victor-Adriel" userId="a708fc36-3c1b-42ab-b5e9-2e1fa3c6605e" providerId="ADAL" clId="{6EA13E9A-F5A1-4ED4-B427-97737E5D4E63}" dt="2023-02-18T02:06:19.695" v="1"/>
        <pc:sldMkLst>
          <pc:docMk/>
          <pc:sldMk cId="4264380333" sldId="267"/>
        </pc:sldMkLst>
        <pc:spChg chg="add mod">
          <ac:chgData name="de-Jesus-Oliveira Victor-Adriel" userId="a708fc36-3c1b-42ab-b5e9-2e1fa3c6605e" providerId="ADAL" clId="{6EA13E9A-F5A1-4ED4-B427-97737E5D4E63}" dt="2023-02-18T02:06:19.695" v="1"/>
          <ac:spMkLst>
            <pc:docMk/>
            <pc:sldMk cId="4264380333" sldId="267"/>
            <ac:spMk id="3" creationId="{E8304AF5-3DCF-DCDF-0309-96D7F25F7A37}"/>
          </ac:spMkLst>
        </pc:spChg>
        <pc:picChg chg="add mod">
          <ac:chgData name="de-Jesus-Oliveira Victor-Adriel" userId="a708fc36-3c1b-42ab-b5e9-2e1fa3c6605e" providerId="ADAL" clId="{6EA13E9A-F5A1-4ED4-B427-97737E5D4E63}" dt="2023-02-18T02:06:19.695" v="1"/>
          <ac:picMkLst>
            <pc:docMk/>
            <pc:sldMk cId="4264380333" sldId="267"/>
            <ac:picMk id="5" creationId="{D20419B1-EEF6-9474-0B8C-DF24A90F2A05}"/>
          </ac:picMkLst>
        </pc:picChg>
      </pc:sldChg>
      <pc:sldChg chg="addSp delSp modSp mod">
        <pc:chgData name="de-Jesus-Oliveira Victor-Adriel" userId="a708fc36-3c1b-42ab-b5e9-2e1fa3c6605e" providerId="ADAL" clId="{6EA13E9A-F5A1-4ED4-B427-97737E5D4E63}" dt="2023-02-18T02:56:33.711" v="18"/>
        <pc:sldMkLst>
          <pc:docMk/>
          <pc:sldMk cId="171183961" sldId="268"/>
        </pc:sldMkLst>
        <pc:spChg chg="del">
          <ac:chgData name="de-Jesus-Oliveira Victor-Adriel" userId="a708fc36-3c1b-42ab-b5e9-2e1fa3c6605e" providerId="ADAL" clId="{6EA13E9A-F5A1-4ED4-B427-97737E5D4E63}" dt="2023-02-18T02:54:08.675" v="3" actId="478"/>
          <ac:spMkLst>
            <pc:docMk/>
            <pc:sldMk cId="171183961" sldId="268"/>
            <ac:spMk id="2" creationId="{36F7C832-7D7F-40CB-9479-79BC46A793B9}"/>
          </ac:spMkLst>
        </pc:spChg>
        <pc:spChg chg="add mod">
          <ac:chgData name="de-Jesus-Oliveira Victor-Adriel" userId="a708fc36-3c1b-42ab-b5e9-2e1fa3c6605e" providerId="ADAL" clId="{6EA13E9A-F5A1-4ED4-B427-97737E5D4E63}" dt="2023-02-18T02:56:33.711" v="18"/>
          <ac:spMkLst>
            <pc:docMk/>
            <pc:sldMk cId="171183961" sldId="268"/>
            <ac:spMk id="3" creationId="{6F30592E-2B59-53F6-00A7-302C7D36EEC3}"/>
          </ac:spMkLst>
        </pc:spChg>
      </pc:sldChg>
    </pc:docChg>
  </pc:docChgLst>
  <pc:docChgLst>
    <pc:chgData name="de-Jesus-Oliveira Victor-Adriel" userId="a708fc36-3c1b-42ab-b5e9-2e1fa3c6605e" providerId="ADAL" clId="{87B9B472-320A-47AB-A3C2-285D170834BE}"/>
    <pc:docChg chg="modSld">
      <pc:chgData name="de-Jesus-Oliveira Victor-Adriel" userId="a708fc36-3c1b-42ab-b5e9-2e1fa3c6605e" providerId="ADAL" clId="{87B9B472-320A-47AB-A3C2-285D170834BE}" dt="2023-06-13T12:32:43.093" v="12" actId="20577"/>
      <pc:docMkLst>
        <pc:docMk/>
      </pc:docMkLst>
      <pc:sldChg chg="addSp modSp mod">
        <pc:chgData name="de-Jesus-Oliveira Victor-Adriel" userId="a708fc36-3c1b-42ab-b5e9-2e1fa3c6605e" providerId="ADAL" clId="{87B9B472-320A-47AB-A3C2-285D170834BE}" dt="2023-06-13T12:32:43.093" v="12" actId="20577"/>
        <pc:sldMkLst>
          <pc:docMk/>
          <pc:sldMk cId="631229544" sldId="262"/>
        </pc:sldMkLst>
        <pc:spChg chg="add mod">
          <ac:chgData name="de-Jesus-Oliveira Victor-Adriel" userId="a708fc36-3c1b-42ab-b5e9-2e1fa3c6605e" providerId="ADAL" clId="{87B9B472-320A-47AB-A3C2-285D170834BE}" dt="2023-06-13T12:32:43.093" v="12" actId="20577"/>
          <ac:spMkLst>
            <pc:docMk/>
            <pc:sldMk cId="631229544" sldId="262"/>
            <ac:spMk id="3" creationId="{0401E7B8-9D30-8BAB-6BEE-4A08168956A7}"/>
          </ac:spMkLst>
        </pc:spChg>
        <pc:spChg chg="add mod">
          <ac:chgData name="de-Jesus-Oliveira Victor-Adriel" userId="a708fc36-3c1b-42ab-b5e9-2e1fa3c6605e" providerId="ADAL" clId="{87B9B472-320A-47AB-A3C2-285D170834BE}" dt="2023-06-13T12:30:49.863" v="8"/>
          <ac:spMkLst>
            <pc:docMk/>
            <pc:sldMk cId="631229544" sldId="262"/>
            <ac:spMk id="10" creationId="{63AC5048-DB0F-A4E2-8701-B75660BF482A}"/>
          </ac:spMkLst>
        </pc:spChg>
        <pc:picChg chg="add mod">
          <ac:chgData name="de-Jesus-Oliveira Victor-Adriel" userId="a708fc36-3c1b-42ab-b5e9-2e1fa3c6605e" providerId="ADAL" clId="{87B9B472-320A-47AB-A3C2-285D170834BE}" dt="2023-06-13T12:30:49.863" v="8"/>
          <ac:picMkLst>
            <pc:docMk/>
            <pc:sldMk cId="631229544" sldId="262"/>
            <ac:picMk id="4" creationId="{4021AF3A-92BD-6CEC-22B1-85694E6751A8}"/>
          </ac:picMkLst>
        </pc:picChg>
      </pc:sldChg>
      <pc:sldChg chg="modSp mod">
        <pc:chgData name="de-Jesus-Oliveira Victor-Adriel" userId="a708fc36-3c1b-42ab-b5e9-2e1fa3c6605e" providerId="ADAL" clId="{87B9B472-320A-47AB-A3C2-285D170834BE}" dt="2023-06-05T15:49:16.704" v="0" actId="20577"/>
        <pc:sldMkLst>
          <pc:docMk/>
          <pc:sldMk cId="4264380333" sldId="267"/>
        </pc:sldMkLst>
        <pc:spChg chg="mod">
          <ac:chgData name="de-Jesus-Oliveira Victor-Adriel" userId="a708fc36-3c1b-42ab-b5e9-2e1fa3c6605e" providerId="ADAL" clId="{87B9B472-320A-47AB-A3C2-285D170834BE}" dt="2023-06-05T15:49:16.704" v="0" actId="20577"/>
          <ac:spMkLst>
            <pc:docMk/>
            <pc:sldMk cId="4264380333" sldId="267"/>
            <ac:spMk id="2" creationId="{36F7C832-7D7F-40CB-9479-79BC46A793B9}"/>
          </ac:spMkLst>
        </pc:spChg>
      </pc:sldChg>
      <pc:sldChg chg="addSp modSp mod">
        <pc:chgData name="de-Jesus-Oliveira Victor-Adriel" userId="a708fc36-3c1b-42ab-b5e9-2e1fa3c6605e" providerId="ADAL" clId="{87B9B472-320A-47AB-A3C2-285D170834BE}" dt="2023-06-13T12:30:19.960" v="7" actId="20577"/>
        <pc:sldMkLst>
          <pc:docMk/>
          <pc:sldMk cId="171183961" sldId="268"/>
        </pc:sldMkLst>
        <pc:spChg chg="add mod">
          <ac:chgData name="de-Jesus-Oliveira Victor-Adriel" userId="a708fc36-3c1b-42ab-b5e9-2e1fa3c6605e" providerId="ADAL" clId="{87B9B472-320A-47AB-A3C2-285D170834BE}" dt="2023-06-13T12:30:19.960" v="7" actId="20577"/>
          <ac:spMkLst>
            <pc:docMk/>
            <pc:sldMk cId="171183961" sldId="268"/>
            <ac:spMk id="2" creationId="{0CC610EE-81A3-5D5F-9727-2A84359DA48F}"/>
          </ac:spMkLst>
        </pc:spChg>
      </pc:sldChg>
    </pc:docChg>
  </pc:docChgLst>
  <pc:docChgLst>
    <pc:chgData name="de-Jesus-Oliveira Victor-Adriel" userId="a708fc36-3c1b-42ab-b5e9-2e1fa3c6605e" providerId="ADAL" clId="{90DB2ADD-9C2B-4A17-ACC5-141779EB2610}"/>
    <pc:docChg chg="undo custSel modSld">
      <pc:chgData name="de-Jesus-Oliveira Victor-Adriel" userId="a708fc36-3c1b-42ab-b5e9-2e1fa3c6605e" providerId="ADAL" clId="{90DB2ADD-9C2B-4A17-ACC5-141779EB2610}" dt="2023-06-04T20:56:10.905" v="674" actId="1036"/>
      <pc:docMkLst>
        <pc:docMk/>
      </pc:docMkLst>
      <pc:sldChg chg="delSp modSp mod">
        <pc:chgData name="de-Jesus-Oliveira Victor-Adriel" userId="a708fc36-3c1b-42ab-b5e9-2e1fa3c6605e" providerId="ADAL" clId="{90DB2ADD-9C2B-4A17-ACC5-141779EB2610}" dt="2023-06-04T20:38:27.178" v="176" actId="20577"/>
        <pc:sldMkLst>
          <pc:docMk/>
          <pc:sldMk cId="1310685907" sldId="259"/>
        </pc:sldMkLst>
        <pc:spChg chg="mod">
          <ac:chgData name="de-Jesus-Oliveira Victor-Adriel" userId="a708fc36-3c1b-42ab-b5e9-2e1fa3c6605e" providerId="ADAL" clId="{90DB2ADD-9C2B-4A17-ACC5-141779EB2610}" dt="2023-06-04T20:29:45.676" v="14" actId="20577"/>
          <ac:spMkLst>
            <pc:docMk/>
            <pc:sldMk cId="1310685907" sldId="259"/>
            <ac:spMk id="2" creationId="{4FCEB005-E3D6-2D42-08C8-52ED256FC26E}"/>
          </ac:spMkLst>
        </pc:spChg>
        <pc:spChg chg="mod">
          <ac:chgData name="de-Jesus-Oliveira Victor-Adriel" userId="a708fc36-3c1b-42ab-b5e9-2e1fa3c6605e" providerId="ADAL" clId="{90DB2ADD-9C2B-4A17-ACC5-141779EB2610}" dt="2023-06-04T20:37:03.288" v="149" actId="6549"/>
          <ac:spMkLst>
            <pc:docMk/>
            <pc:sldMk cId="1310685907" sldId="259"/>
            <ac:spMk id="13" creationId="{CCCEDD10-4885-4751-AC24-8FB3D31ED69E}"/>
          </ac:spMkLst>
        </pc:spChg>
        <pc:spChg chg="del">
          <ac:chgData name="de-Jesus-Oliveira Victor-Adriel" userId="a708fc36-3c1b-42ab-b5e9-2e1fa3c6605e" providerId="ADAL" clId="{90DB2ADD-9C2B-4A17-ACC5-141779EB2610}" dt="2023-06-04T20:29:12.527" v="10" actId="478"/>
          <ac:spMkLst>
            <pc:docMk/>
            <pc:sldMk cId="1310685907" sldId="259"/>
            <ac:spMk id="17" creationId="{06E55F0D-1374-442B-8C82-48FCEA4796A4}"/>
          </ac:spMkLst>
        </pc:spChg>
        <pc:spChg chg="mod">
          <ac:chgData name="de-Jesus-Oliveira Victor-Adriel" userId="a708fc36-3c1b-42ab-b5e9-2e1fa3c6605e" providerId="ADAL" clId="{90DB2ADD-9C2B-4A17-ACC5-141779EB2610}" dt="2023-06-04T20:31:18.156" v="35" actId="1035"/>
          <ac:spMkLst>
            <pc:docMk/>
            <pc:sldMk cId="1310685907" sldId="259"/>
            <ac:spMk id="19" creationId="{EAFCC845-7912-40D3-ABE8-DEC2E9DD0B0B}"/>
          </ac:spMkLst>
        </pc:spChg>
        <pc:spChg chg="mod">
          <ac:chgData name="de-Jesus-Oliveira Victor-Adriel" userId="a708fc36-3c1b-42ab-b5e9-2e1fa3c6605e" providerId="ADAL" clId="{90DB2ADD-9C2B-4A17-ACC5-141779EB2610}" dt="2023-06-04T20:37:31.364" v="152" actId="20577"/>
          <ac:spMkLst>
            <pc:docMk/>
            <pc:sldMk cId="1310685907" sldId="259"/>
            <ac:spMk id="27" creationId="{B7B59CE9-42CA-4364-836F-E0CA5AD66EC0}"/>
          </ac:spMkLst>
        </pc:spChg>
        <pc:spChg chg="mod">
          <ac:chgData name="de-Jesus-Oliveira Victor-Adriel" userId="a708fc36-3c1b-42ab-b5e9-2e1fa3c6605e" providerId="ADAL" clId="{90DB2ADD-9C2B-4A17-ACC5-141779EB2610}" dt="2023-06-04T20:38:06.320" v="164" actId="20577"/>
          <ac:spMkLst>
            <pc:docMk/>
            <pc:sldMk cId="1310685907" sldId="259"/>
            <ac:spMk id="29" creationId="{461F8110-EB40-4652-9204-0B7E3CE13507}"/>
          </ac:spMkLst>
        </pc:spChg>
        <pc:spChg chg="mod">
          <ac:chgData name="de-Jesus-Oliveira Victor-Adriel" userId="a708fc36-3c1b-42ab-b5e9-2e1fa3c6605e" providerId="ADAL" clId="{90DB2ADD-9C2B-4A17-ACC5-141779EB2610}" dt="2023-06-04T20:38:27.178" v="176" actId="20577"/>
          <ac:spMkLst>
            <pc:docMk/>
            <pc:sldMk cId="1310685907" sldId="259"/>
            <ac:spMk id="31" creationId="{E051E2C7-DC20-4060-B695-6707A6508000}"/>
          </ac:spMkLst>
        </pc:spChg>
        <pc:picChg chg="mod">
          <ac:chgData name="de-Jesus-Oliveira Victor-Adriel" userId="a708fc36-3c1b-42ab-b5e9-2e1fa3c6605e" providerId="ADAL" clId="{90DB2ADD-9C2B-4A17-ACC5-141779EB2610}" dt="2023-06-04T20:29:39.341" v="12" actId="1076"/>
          <ac:picMkLst>
            <pc:docMk/>
            <pc:sldMk cId="1310685907" sldId="259"/>
            <ac:picMk id="9" creationId="{30B737E2-79DC-EF3F-89C0-F94E33AFE8B0}"/>
          </ac:picMkLst>
        </pc:picChg>
      </pc:sldChg>
      <pc:sldChg chg="modSp mod">
        <pc:chgData name="de-Jesus-Oliveira Victor-Adriel" userId="a708fc36-3c1b-42ab-b5e9-2e1fa3c6605e" providerId="ADAL" clId="{90DB2ADD-9C2B-4A17-ACC5-141779EB2610}" dt="2023-06-04T20:44:50.603" v="324"/>
        <pc:sldMkLst>
          <pc:docMk/>
          <pc:sldMk cId="4091270383" sldId="260"/>
        </pc:sldMkLst>
        <pc:spChg chg="mod">
          <ac:chgData name="de-Jesus-Oliveira Victor-Adriel" userId="a708fc36-3c1b-42ab-b5e9-2e1fa3c6605e" providerId="ADAL" clId="{90DB2ADD-9C2B-4A17-ACC5-141779EB2610}" dt="2023-06-04T20:29:57.104" v="15"/>
          <ac:spMkLst>
            <pc:docMk/>
            <pc:sldMk cId="4091270383" sldId="260"/>
            <ac:spMk id="2" creationId="{02BD2F2F-E5C9-CF29-DB1F-A56A5605DE9A}"/>
          </ac:spMkLst>
        </pc:spChg>
        <pc:spChg chg="mod">
          <ac:chgData name="de-Jesus-Oliveira Victor-Adriel" userId="a708fc36-3c1b-42ab-b5e9-2e1fa3c6605e" providerId="ADAL" clId="{90DB2ADD-9C2B-4A17-ACC5-141779EB2610}" dt="2023-06-04T20:39:40.460" v="198" actId="20577"/>
          <ac:spMkLst>
            <pc:docMk/>
            <pc:sldMk cId="4091270383" sldId="260"/>
            <ac:spMk id="17" creationId="{EAB2CE85-EDAA-40CE-91A0-7CF9037A8673}"/>
          </ac:spMkLst>
        </pc:spChg>
        <pc:spChg chg="mod">
          <ac:chgData name="de-Jesus-Oliveira Victor-Adriel" userId="a708fc36-3c1b-42ab-b5e9-2e1fa3c6605e" providerId="ADAL" clId="{90DB2ADD-9C2B-4A17-ACC5-141779EB2610}" dt="2023-06-04T20:40:25.066" v="224" actId="20577"/>
          <ac:spMkLst>
            <pc:docMk/>
            <pc:sldMk cId="4091270383" sldId="260"/>
            <ac:spMk id="22" creationId="{D256D796-B065-41B3-9424-D9E087929BDC}"/>
          </ac:spMkLst>
        </pc:spChg>
        <pc:spChg chg="mod">
          <ac:chgData name="de-Jesus-Oliveira Victor-Adriel" userId="a708fc36-3c1b-42ab-b5e9-2e1fa3c6605e" providerId="ADAL" clId="{90DB2ADD-9C2B-4A17-ACC5-141779EB2610}" dt="2023-06-04T20:40:51.421" v="227" actId="20577"/>
          <ac:spMkLst>
            <pc:docMk/>
            <pc:sldMk cId="4091270383" sldId="260"/>
            <ac:spMk id="25" creationId="{C2E880B1-4D80-4221-B780-CFBE6FE470F0}"/>
          </ac:spMkLst>
        </pc:spChg>
        <pc:spChg chg="mod">
          <ac:chgData name="de-Jesus-Oliveira Victor-Adriel" userId="a708fc36-3c1b-42ab-b5e9-2e1fa3c6605e" providerId="ADAL" clId="{90DB2ADD-9C2B-4A17-ACC5-141779EB2610}" dt="2023-06-04T20:41:04.587" v="231" actId="20577"/>
          <ac:spMkLst>
            <pc:docMk/>
            <pc:sldMk cId="4091270383" sldId="260"/>
            <ac:spMk id="28" creationId="{06DF58F9-B396-413E-B575-4DB8B8D74ACB}"/>
          </ac:spMkLst>
        </pc:spChg>
        <pc:spChg chg="mod">
          <ac:chgData name="de-Jesus-Oliveira Victor-Adriel" userId="a708fc36-3c1b-42ab-b5e9-2e1fa3c6605e" providerId="ADAL" clId="{90DB2ADD-9C2B-4A17-ACC5-141779EB2610}" dt="2023-06-04T20:43:07.660" v="306" actId="20577"/>
          <ac:spMkLst>
            <pc:docMk/>
            <pc:sldMk cId="4091270383" sldId="260"/>
            <ac:spMk id="34" creationId="{7D31D6E0-FA84-4BF7-8596-48C1293642A5}"/>
          </ac:spMkLst>
        </pc:spChg>
        <pc:spChg chg="mod">
          <ac:chgData name="de-Jesus-Oliveira Victor-Adriel" userId="a708fc36-3c1b-42ab-b5e9-2e1fa3c6605e" providerId="ADAL" clId="{90DB2ADD-9C2B-4A17-ACC5-141779EB2610}" dt="2023-06-04T20:44:50.603" v="324"/>
          <ac:spMkLst>
            <pc:docMk/>
            <pc:sldMk cId="4091270383" sldId="260"/>
            <ac:spMk id="36" creationId="{F56F6933-ED78-47EC-B1D9-1CF1175B117F}"/>
          </ac:spMkLst>
        </pc:spChg>
        <pc:spChg chg="mod">
          <ac:chgData name="de-Jesus-Oliveira Victor-Adriel" userId="a708fc36-3c1b-42ab-b5e9-2e1fa3c6605e" providerId="ADAL" clId="{90DB2ADD-9C2B-4A17-ACC5-141779EB2610}" dt="2023-06-04T20:42:31.160" v="285" actId="1038"/>
          <ac:spMkLst>
            <pc:docMk/>
            <pc:sldMk cId="4091270383" sldId="260"/>
            <ac:spMk id="37" creationId="{415077F1-516D-4AF8-9BF6-7E7CFD18D556}"/>
          </ac:spMkLst>
        </pc:spChg>
      </pc:sldChg>
      <pc:sldChg chg="modSp mod">
        <pc:chgData name="de-Jesus-Oliveira Victor-Adriel" userId="a708fc36-3c1b-42ab-b5e9-2e1fa3c6605e" providerId="ADAL" clId="{90DB2ADD-9C2B-4A17-ACC5-141779EB2610}" dt="2023-06-04T20:51:22.778" v="517" actId="6549"/>
        <pc:sldMkLst>
          <pc:docMk/>
          <pc:sldMk cId="3278654172" sldId="261"/>
        </pc:sldMkLst>
        <pc:spChg chg="mod">
          <ac:chgData name="de-Jesus-Oliveira Victor-Adriel" userId="a708fc36-3c1b-42ab-b5e9-2e1fa3c6605e" providerId="ADAL" clId="{90DB2ADD-9C2B-4A17-ACC5-141779EB2610}" dt="2023-06-04T20:30:02.640" v="16"/>
          <ac:spMkLst>
            <pc:docMk/>
            <pc:sldMk cId="3278654172" sldId="261"/>
            <ac:spMk id="2" creationId="{04376A3E-D165-FFBF-CC04-67F079FB9B0E}"/>
          </ac:spMkLst>
        </pc:spChg>
        <pc:spChg chg="mod">
          <ac:chgData name="de-Jesus-Oliveira Victor-Adriel" userId="a708fc36-3c1b-42ab-b5e9-2e1fa3c6605e" providerId="ADAL" clId="{90DB2ADD-9C2B-4A17-ACC5-141779EB2610}" dt="2023-06-04T20:45:26.010" v="337" actId="20577"/>
          <ac:spMkLst>
            <pc:docMk/>
            <pc:sldMk cId="3278654172" sldId="261"/>
            <ac:spMk id="12" creationId="{32370669-B1FA-4A62-883F-48DF8C3FF9DD}"/>
          </ac:spMkLst>
        </pc:spChg>
        <pc:spChg chg="mod">
          <ac:chgData name="de-Jesus-Oliveira Victor-Adriel" userId="a708fc36-3c1b-42ab-b5e9-2e1fa3c6605e" providerId="ADAL" clId="{90DB2ADD-9C2B-4A17-ACC5-141779EB2610}" dt="2023-06-04T20:45:40.786" v="339" actId="6549"/>
          <ac:spMkLst>
            <pc:docMk/>
            <pc:sldMk cId="3278654172" sldId="261"/>
            <ac:spMk id="13" creationId="{8BB98DD7-138F-4280-9CFC-330A6CEB34FD}"/>
          </ac:spMkLst>
        </pc:spChg>
        <pc:spChg chg="mod">
          <ac:chgData name="de-Jesus-Oliveira Victor-Adriel" userId="a708fc36-3c1b-42ab-b5e9-2e1fa3c6605e" providerId="ADAL" clId="{90DB2ADD-9C2B-4A17-ACC5-141779EB2610}" dt="2023-06-04T20:46:15.073" v="351" actId="20577"/>
          <ac:spMkLst>
            <pc:docMk/>
            <pc:sldMk cId="3278654172" sldId="261"/>
            <ac:spMk id="14" creationId="{D4234115-2013-40E2-B088-A4DB2C414824}"/>
          </ac:spMkLst>
        </pc:spChg>
        <pc:spChg chg="mod">
          <ac:chgData name="de-Jesus-Oliveira Victor-Adriel" userId="a708fc36-3c1b-42ab-b5e9-2e1fa3c6605e" providerId="ADAL" clId="{90DB2ADD-9C2B-4A17-ACC5-141779EB2610}" dt="2023-06-04T20:47:12.818" v="394" actId="20577"/>
          <ac:spMkLst>
            <pc:docMk/>
            <pc:sldMk cId="3278654172" sldId="261"/>
            <ac:spMk id="15" creationId="{EA649DB5-9A6D-4AC6-832D-F734CE88E9B6}"/>
          </ac:spMkLst>
        </pc:spChg>
        <pc:spChg chg="mod">
          <ac:chgData name="de-Jesus-Oliveira Victor-Adriel" userId="a708fc36-3c1b-42ab-b5e9-2e1fa3c6605e" providerId="ADAL" clId="{90DB2ADD-9C2B-4A17-ACC5-141779EB2610}" dt="2023-06-04T20:48:54.933" v="433" actId="20577"/>
          <ac:spMkLst>
            <pc:docMk/>
            <pc:sldMk cId="3278654172" sldId="261"/>
            <ac:spMk id="17" creationId="{E51EBDF6-8BE5-4025-BB97-D70CFE6BC2E0}"/>
          </ac:spMkLst>
        </pc:spChg>
        <pc:spChg chg="mod">
          <ac:chgData name="de-Jesus-Oliveira Victor-Adriel" userId="a708fc36-3c1b-42ab-b5e9-2e1fa3c6605e" providerId="ADAL" clId="{90DB2ADD-9C2B-4A17-ACC5-141779EB2610}" dt="2023-06-04T20:51:22.778" v="517" actId="6549"/>
          <ac:spMkLst>
            <pc:docMk/>
            <pc:sldMk cId="3278654172" sldId="261"/>
            <ac:spMk id="18" creationId="{7B95E41A-8941-4DEA-A927-B5EA7993132F}"/>
          </ac:spMkLst>
        </pc:spChg>
        <pc:spChg chg="mod">
          <ac:chgData name="de-Jesus-Oliveira Victor-Adriel" userId="a708fc36-3c1b-42ab-b5e9-2e1fa3c6605e" providerId="ADAL" clId="{90DB2ADD-9C2B-4A17-ACC5-141779EB2610}" dt="2023-06-04T20:50:48.727" v="491" actId="20577"/>
          <ac:spMkLst>
            <pc:docMk/>
            <pc:sldMk cId="3278654172" sldId="261"/>
            <ac:spMk id="19" creationId="{3FC88F93-A70E-4602-85EC-E3CC8A8816C2}"/>
          </ac:spMkLst>
        </pc:spChg>
        <pc:spChg chg="mod">
          <ac:chgData name="de-Jesus-Oliveira Victor-Adriel" userId="a708fc36-3c1b-42ab-b5e9-2e1fa3c6605e" providerId="ADAL" clId="{90DB2ADD-9C2B-4A17-ACC5-141779EB2610}" dt="2023-06-04T20:51:19.144" v="516" actId="6549"/>
          <ac:spMkLst>
            <pc:docMk/>
            <pc:sldMk cId="3278654172" sldId="261"/>
            <ac:spMk id="20" creationId="{129C7494-A326-4E23-9779-668ED0B2F88D}"/>
          </ac:spMkLst>
        </pc:spChg>
        <pc:spChg chg="mod">
          <ac:chgData name="de-Jesus-Oliveira Victor-Adriel" userId="a708fc36-3c1b-42ab-b5e9-2e1fa3c6605e" providerId="ADAL" clId="{90DB2ADD-9C2B-4A17-ACC5-141779EB2610}" dt="2023-06-04T20:49:50.033" v="466" actId="6549"/>
          <ac:spMkLst>
            <pc:docMk/>
            <pc:sldMk cId="3278654172" sldId="261"/>
            <ac:spMk id="40" creationId="{0C7EFAAF-7DFA-FE7C-D5E2-A7074C8EC5C3}"/>
          </ac:spMkLst>
        </pc:spChg>
      </pc:sldChg>
      <pc:sldChg chg="modSp mod">
        <pc:chgData name="de-Jesus-Oliveira Victor-Adriel" userId="a708fc36-3c1b-42ab-b5e9-2e1fa3c6605e" providerId="ADAL" clId="{90DB2ADD-9C2B-4A17-ACC5-141779EB2610}" dt="2023-06-04T20:56:10.905" v="674" actId="1036"/>
        <pc:sldMkLst>
          <pc:docMk/>
          <pc:sldMk cId="631229544" sldId="262"/>
        </pc:sldMkLst>
        <pc:spChg chg="mod">
          <ac:chgData name="de-Jesus-Oliveira Victor-Adriel" userId="a708fc36-3c1b-42ab-b5e9-2e1fa3c6605e" providerId="ADAL" clId="{90DB2ADD-9C2B-4A17-ACC5-141779EB2610}" dt="2023-06-04T20:30:07.617" v="17"/>
          <ac:spMkLst>
            <pc:docMk/>
            <pc:sldMk cId="631229544" sldId="262"/>
            <ac:spMk id="2" creationId="{C459F574-0429-28BD-4745-6B7E810DF460}"/>
          </ac:spMkLst>
        </pc:spChg>
        <pc:spChg chg="mod">
          <ac:chgData name="de-Jesus-Oliveira Victor-Adriel" userId="a708fc36-3c1b-42ab-b5e9-2e1fa3c6605e" providerId="ADAL" clId="{90DB2ADD-9C2B-4A17-ACC5-141779EB2610}" dt="2023-06-04T20:52:10.432" v="541" actId="1035"/>
          <ac:spMkLst>
            <pc:docMk/>
            <pc:sldMk cId="631229544" sldId="262"/>
            <ac:spMk id="18" creationId="{1A1AEC66-48A3-4E75-8540-E5458E8C506E}"/>
          </ac:spMkLst>
        </pc:spChg>
        <pc:spChg chg="mod">
          <ac:chgData name="de-Jesus-Oliveira Victor-Adriel" userId="a708fc36-3c1b-42ab-b5e9-2e1fa3c6605e" providerId="ADAL" clId="{90DB2ADD-9C2B-4A17-ACC5-141779EB2610}" dt="2023-06-04T20:53:58.794" v="580" actId="6549"/>
          <ac:spMkLst>
            <pc:docMk/>
            <pc:sldMk cId="631229544" sldId="262"/>
            <ac:spMk id="19" creationId="{25F6593C-30FB-4E0F-A4A8-6328236749DF}"/>
          </ac:spMkLst>
        </pc:spChg>
        <pc:spChg chg="mod">
          <ac:chgData name="de-Jesus-Oliveira Victor-Adriel" userId="a708fc36-3c1b-42ab-b5e9-2e1fa3c6605e" providerId="ADAL" clId="{90DB2ADD-9C2B-4A17-ACC5-141779EB2610}" dt="2023-06-04T20:56:10.905" v="674" actId="1036"/>
          <ac:spMkLst>
            <pc:docMk/>
            <pc:sldMk cId="631229544" sldId="262"/>
            <ac:spMk id="20" creationId="{FC54AE24-C016-4DAE-B844-F934967B2CF5}"/>
          </ac:spMkLst>
        </pc:spChg>
        <pc:spChg chg="mod">
          <ac:chgData name="de-Jesus-Oliveira Victor-Adriel" userId="a708fc36-3c1b-42ab-b5e9-2e1fa3c6605e" providerId="ADAL" clId="{90DB2ADD-9C2B-4A17-ACC5-141779EB2610}" dt="2023-06-04T20:52:28.489" v="543" actId="6549"/>
          <ac:spMkLst>
            <pc:docMk/>
            <pc:sldMk cId="631229544" sldId="262"/>
            <ac:spMk id="31" creationId="{8D9F7D9D-801E-BB60-4569-06C9EE350A3C}"/>
          </ac:spMkLst>
        </pc:spChg>
        <pc:picChg chg="mod">
          <ac:chgData name="de-Jesus-Oliveira Victor-Adriel" userId="a708fc36-3c1b-42ab-b5e9-2e1fa3c6605e" providerId="ADAL" clId="{90DB2ADD-9C2B-4A17-ACC5-141779EB2610}" dt="2023-06-04T20:52:32.812" v="545" actId="1076"/>
          <ac:picMkLst>
            <pc:docMk/>
            <pc:sldMk cId="631229544" sldId="262"/>
            <ac:picMk id="15" creationId="{0A767FE3-155B-8ADF-54C8-6254F7B2B2E9}"/>
          </ac:picMkLst>
        </pc:picChg>
      </pc:sldChg>
      <pc:sldChg chg="modSp mod">
        <pc:chgData name="de-Jesus-Oliveira Victor-Adriel" userId="a708fc36-3c1b-42ab-b5e9-2e1fa3c6605e" providerId="ADAL" clId="{90DB2ADD-9C2B-4A17-ACC5-141779EB2610}" dt="2023-06-04T20:28:25.089" v="6"/>
        <pc:sldMkLst>
          <pc:docMk/>
          <pc:sldMk cId="4264380333" sldId="267"/>
        </pc:sldMkLst>
        <pc:spChg chg="mod">
          <ac:chgData name="de-Jesus-Oliveira Victor-Adriel" userId="a708fc36-3c1b-42ab-b5e9-2e1fa3c6605e" providerId="ADAL" clId="{90DB2ADD-9C2B-4A17-ACC5-141779EB2610}" dt="2023-06-04T20:28:25.089" v="6"/>
          <ac:spMkLst>
            <pc:docMk/>
            <pc:sldMk cId="4264380333" sldId="267"/>
            <ac:spMk id="2" creationId="{36F7C832-7D7F-40CB-9479-79BC46A793B9}"/>
          </ac:spMkLst>
        </pc:spChg>
      </pc:sldChg>
      <pc:sldChg chg="modSp mod">
        <pc:chgData name="de-Jesus-Oliveira Victor-Adriel" userId="a708fc36-3c1b-42ab-b5e9-2e1fa3c6605e" providerId="ADAL" clId="{90DB2ADD-9C2B-4A17-ACC5-141779EB2610}" dt="2023-06-04T20:30:28.602" v="21" actId="108"/>
        <pc:sldMkLst>
          <pc:docMk/>
          <pc:sldMk cId="171183961" sldId="268"/>
        </pc:sldMkLst>
        <pc:spChg chg="mod">
          <ac:chgData name="de-Jesus-Oliveira Victor-Adriel" userId="a708fc36-3c1b-42ab-b5e9-2e1fa3c6605e" providerId="ADAL" clId="{90DB2ADD-9C2B-4A17-ACC5-141779EB2610}" dt="2023-06-04T20:30:28.602" v="21" actId="108"/>
          <ac:spMkLst>
            <pc:docMk/>
            <pc:sldMk cId="171183961" sldId="268"/>
            <ac:spMk id="3" creationId="{6F30592E-2B59-53F6-00A7-302C7D36EEC3}"/>
          </ac:spMkLst>
        </pc:spChg>
      </pc:sldChg>
      <pc:sldChg chg="modSp mod">
        <pc:chgData name="de-Jesus-Oliveira Victor-Adriel" userId="a708fc36-3c1b-42ab-b5e9-2e1fa3c6605e" providerId="ADAL" clId="{90DB2ADD-9C2B-4A17-ACC5-141779EB2610}" dt="2023-06-04T20:27:04.430" v="5" actId="20577"/>
        <pc:sldMkLst>
          <pc:docMk/>
          <pc:sldMk cId="313680254" sldId="285"/>
        </pc:sldMkLst>
        <pc:spChg chg="mod">
          <ac:chgData name="de-Jesus-Oliveira Victor-Adriel" userId="a708fc36-3c1b-42ab-b5e9-2e1fa3c6605e" providerId="ADAL" clId="{90DB2ADD-9C2B-4A17-ACC5-141779EB2610}" dt="2023-06-04T20:27:04.430" v="5" actId="20577"/>
          <ac:spMkLst>
            <pc:docMk/>
            <pc:sldMk cId="313680254" sldId="285"/>
            <ac:spMk id="4" creationId="{82B15DD6-0713-4687-9E23-12B35F8AE7CE}"/>
          </ac:spMkLst>
        </pc:spChg>
      </pc:sldChg>
    </pc:docChg>
  </pc:docChgLst>
  <pc:docChgLst>
    <pc:chgData name="de-Jesus-Oliveira Victor-Adriel" userId="a708fc36-3c1b-42ab-b5e9-2e1fa3c6605e" providerId="ADAL" clId="{16230539-CF73-4758-913F-8D743135ECB3}"/>
    <pc:docChg chg="undo custSel modSld">
      <pc:chgData name="de-Jesus-Oliveira Victor-Adriel" userId="a708fc36-3c1b-42ab-b5e9-2e1fa3c6605e" providerId="ADAL" clId="{16230539-CF73-4758-913F-8D743135ECB3}" dt="2024-04-28T15:20:17.101" v="194" actId="170"/>
      <pc:docMkLst>
        <pc:docMk/>
      </pc:docMkLst>
      <pc:sldChg chg="modSp mod">
        <pc:chgData name="de-Jesus-Oliveira Victor-Adriel" userId="a708fc36-3c1b-42ab-b5e9-2e1fa3c6605e" providerId="ADAL" clId="{16230539-CF73-4758-913F-8D743135ECB3}" dt="2024-04-21T07:06:13.079" v="155" actId="6549"/>
        <pc:sldMkLst>
          <pc:docMk/>
          <pc:sldMk cId="1310685907" sldId="259"/>
        </pc:sldMkLst>
        <pc:spChg chg="mod">
          <ac:chgData name="de-Jesus-Oliveira Victor-Adriel" userId="a708fc36-3c1b-42ab-b5e9-2e1fa3c6605e" providerId="ADAL" clId="{16230539-CF73-4758-913F-8D743135ECB3}" dt="2024-04-18T16:18:56.468" v="7"/>
          <ac:spMkLst>
            <pc:docMk/>
            <pc:sldMk cId="1310685907" sldId="259"/>
            <ac:spMk id="2" creationId="{4FCEB005-E3D6-2D42-08C8-52ED256FC26E}"/>
          </ac:spMkLst>
        </pc:spChg>
        <pc:spChg chg="mod">
          <ac:chgData name="de-Jesus-Oliveira Victor-Adriel" userId="a708fc36-3c1b-42ab-b5e9-2e1fa3c6605e" providerId="ADAL" clId="{16230539-CF73-4758-913F-8D743135ECB3}" dt="2024-04-18T16:20:05.453" v="36" actId="1036"/>
          <ac:spMkLst>
            <pc:docMk/>
            <pc:sldMk cId="1310685907" sldId="259"/>
            <ac:spMk id="19" creationId="{EAFCC845-7912-40D3-ABE8-DEC2E9DD0B0B}"/>
          </ac:spMkLst>
        </pc:spChg>
        <pc:spChg chg="mod">
          <ac:chgData name="de-Jesus-Oliveira Victor-Adriel" userId="a708fc36-3c1b-42ab-b5e9-2e1fa3c6605e" providerId="ADAL" clId="{16230539-CF73-4758-913F-8D743135ECB3}" dt="2024-04-21T07:06:13.079" v="155" actId="6549"/>
          <ac:spMkLst>
            <pc:docMk/>
            <pc:sldMk cId="1310685907" sldId="259"/>
            <ac:spMk id="27" creationId="{B7B59CE9-42CA-4364-836F-E0CA5AD66EC0}"/>
          </ac:spMkLst>
        </pc:spChg>
        <pc:spChg chg="mod">
          <ac:chgData name="de-Jesus-Oliveira Victor-Adriel" userId="a708fc36-3c1b-42ab-b5e9-2e1fa3c6605e" providerId="ADAL" clId="{16230539-CF73-4758-913F-8D743135ECB3}" dt="2024-04-18T16:21:23.659" v="39" actId="14100"/>
          <ac:spMkLst>
            <pc:docMk/>
            <pc:sldMk cId="1310685907" sldId="259"/>
            <ac:spMk id="31" creationId="{E051E2C7-DC20-4060-B695-6707A6508000}"/>
          </ac:spMkLst>
        </pc:spChg>
      </pc:sldChg>
      <pc:sldChg chg="modSp mod">
        <pc:chgData name="de-Jesus-Oliveira Victor-Adriel" userId="a708fc36-3c1b-42ab-b5e9-2e1fa3c6605e" providerId="ADAL" clId="{16230539-CF73-4758-913F-8D743135ECB3}" dt="2024-04-18T16:23:06.713" v="121" actId="1038"/>
        <pc:sldMkLst>
          <pc:docMk/>
          <pc:sldMk cId="4091270383" sldId="260"/>
        </pc:sldMkLst>
        <pc:spChg chg="mod">
          <ac:chgData name="de-Jesus-Oliveira Victor-Adriel" userId="a708fc36-3c1b-42ab-b5e9-2e1fa3c6605e" providerId="ADAL" clId="{16230539-CF73-4758-913F-8D743135ECB3}" dt="2024-04-18T16:19:01.006" v="8"/>
          <ac:spMkLst>
            <pc:docMk/>
            <pc:sldMk cId="4091270383" sldId="260"/>
            <ac:spMk id="2" creationId="{02BD2F2F-E5C9-CF29-DB1F-A56A5605DE9A}"/>
          </ac:spMkLst>
        </pc:spChg>
        <pc:spChg chg="mod">
          <ac:chgData name="de-Jesus-Oliveira Victor-Adriel" userId="a708fc36-3c1b-42ab-b5e9-2e1fa3c6605e" providerId="ADAL" clId="{16230539-CF73-4758-913F-8D743135ECB3}" dt="2024-04-18T16:22:06.425" v="75" actId="1037"/>
          <ac:spMkLst>
            <pc:docMk/>
            <pc:sldMk cId="4091270383" sldId="260"/>
            <ac:spMk id="17" creationId="{EAB2CE85-EDAA-40CE-91A0-7CF9037A8673}"/>
          </ac:spMkLst>
        </pc:spChg>
        <pc:spChg chg="mod">
          <ac:chgData name="de-Jesus-Oliveira Victor-Adriel" userId="a708fc36-3c1b-42ab-b5e9-2e1fa3c6605e" providerId="ADAL" clId="{16230539-CF73-4758-913F-8D743135ECB3}" dt="2024-04-18T16:22:21.559" v="92" actId="1038"/>
          <ac:spMkLst>
            <pc:docMk/>
            <pc:sldMk cId="4091270383" sldId="260"/>
            <ac:spMk id="22" creationId="{D256D796-B065-41B3-9424-D9E087929BDC}"/>
          </ac:spMkLst>
        </pc:spChg>
        <pc:spChg chg="mod">
          <ac:chgData name="de-Jesus-Oliveira Victor-Adriel" userId="a708fc36-3c1b-42ab-b5e9-2e1fa3c6605e" providerId="ADAL" clId="{16230539-CF73-4758-913F-8D743135ECB3}" dt="2024-04-18T16:23:06.713" v="121" actId="1038"/>
          <ac:spMkLst>
            <pc:docMk/>
            <pc:sldMk cId="4091270383" sldId="260"/>
            <ac:spMk id="36" creationId="{F56F6933-ED78-47EC-B1D9-1CF1175B117F}"/>
          </ac:spMkLst>
        </pc:spChg>
      </pc:sldChg>
      <pc:sldChg chg="addSp modSp mod">
        <pc:chgData name="de-Jesus-Oliveira Victor-Adriel" userId="a708fc36-3c1b-42ab-b5e9-2e1fa3c6605e" providerId="ADAL" clId="{16230539-CF73-4758-913F-8D743135ECB3}" dt="2024-04-28T15:20:17.101" v="194" actId="170"/>
        <pc:sldMkLst>
          <pc:docMk/>
          <pc:sldMk cId="3278654172" sldId="261"/>
        </pc:sldMkLst>
        <pc:spChg chg="mod">
          <ac:chgData name="de-Jesus-Oliveira Victor-Adriel" userId="a708fc36-3c1b-42ab-b5e9-2e1fa3c6605e" providerId="ADAL" clId="{16230539-CF73-4758-913F-8D743135ECB3}" dt="2024-04-18T16:19:05.069" v="9"/>
          <ac:spMkLst>
            <pc:docMk/>
            <pc:sldMk cId="3278654172" sldId="261"/>
            <ac:spMk id="2" creationId="{04376A3E-D165-FFBF-CC04-67F079FB9B0E}"/>
          </ac:spMkLst>
        </pc:spChg>
        <pc:spChg chg="mod">
          <ac:chgData name="de-Jesus-Oliveira Victor-Adriel" userId="a708fc36-3c1b-42ab-b5e9-2e1fa3c6605e" providerId="ADAL" clId="{16230539-CF73-4758-913F-8D743135ECB3}" dt="2024-04-21T07:06:56.259" v="161" actId="1076"/>
          <ac:spMkLst>
            <pc:docMk/>
            <pc:sldMk cId="3278654172" sldId="261"/>
            <ac:spMk id="12" creationId="{32370669-B1FA-4A62-883F-48DF8C3FF9DD}"/>
          </ac:spMkLst>
        </pc:spChg>
        <pc:spChg chg="mod">
          <ac:chgData name="de-Jesus-Oliveira Victor-Adriel" userId="a708fc36-3c1b-42ab-b5e9-2e1fa3c6605e" providerId="ADAL" clId="{16230539-CF73-4758-913F-8D743135ECB3}" dt="2024-04-21T07:07:18.864" v="164"/>
          <ac:spMkLst>
            <pc:docMk/>
            <pc:sldMk cId="3278654172" sldId="261"/>
            <ac:spMk id="17" creationId="{E51EBDF6-8BE5-4025-BB97-D70CFE6BC2E0}"/>
          </ac:spMkLst>
        </pc:spChg>
        <pc:spChg chg="mod">
          <ac:chgData name="de-Jesus-Oliveira Victor-Adriel" userId="a708fc36-3c1b-42ab-b5e9-2e1fa3c6605e" providerId="ADAL" clId="{16230539-CF73-4758-913F-8D743135ECB3}" dt="2024-04-18T16:24:14.249" v="139" actId="1038"/>
          <ac:spMkLst>
            <pc:docMk/>
            <pc:sldMk cId="3278654172" sldId="261"/>
            <ac:spMk id="18" creationId="{7B95E41A-8941-4DEA-A927-B5EA7993132F}"/>
          </ac:spMkLst>
        </pc:spChg>
        <pc:spChg chg="mod">
          <ac:chgData name="de-Jesus-Oliveira Victor-Adriel" userId="a708fc36-3c1b-42ab-b5e9-2e1fa3c6605e" providerId="ADAL" clId="{16230539-CF73-4758-913F-8D743135ECB3}" dt="2024-04-18T16:24:22.400" v="140" actId="14100"/>
          <ac:spMkLst>
            <pc:docMk/>
            <pc:sldMk cId="3278654172" sldId="261"/>
            <ac:spMk id="19" creationId="{3FC88F93-A70E-4602-85EC-E3CC8A8816C2}"/>
          </ac:spMkLst>
        </pc:spChg>
        <pc:picChg chg="add mod ord modCrop">
          <ac:chgData name="de-Jesus-Oliveira Victor-Adriel" userId="a708fc36-3c1b-42ab-b5e9-2e1fa3c6605e" providerId="ADAL" clId="{16230539-CF73-4758-913F-8D743135ECB3}" dt="2024-04-28T15:20:17.101" v="194" actId="170"/>
          <ac:picMkLst>
            <pc:docMk/>
            <pc:sldMk cId="3278654172" sldId="261"/>
            <ac:picMk id="22" creationId="{0E5A43EF-F621-BF7F-A109-3584C72A0CDD}"/>
          </ac:picMkLst>
        </pc:picChg>
        <pc:picChg chg="mod modCrop">
          <ac:chgData name="de-Jesus-Oliveira Victor-Adriel" userId="a708fc36-3c1b-42ab-b5e9-2e1fa3c6605e" providerId="ADAL" clId="{16230539-CF73-4758-913F-8D743135ECB3}" dt="2024-04-28T15:20:05.009" v="192" actId="732"/>
          <ac:picMkLst>
            <pc:docMk/>
            <pc:sldMk cId="3278654172" sldId="261"/>
            <ac:picMk id="39" creationId="{5EBABF5D-946F-A110-2AA8-21D53264EB7C}"/>
          </ac:picMkLst>
        </pc:picChg>
      </pc:sldChg>
      <pc:sldChg chg="modSp mod">
        <pc:chgData name="de-Jesus-Oliveira Victor-Adriel" userId="a708fc36-3c1b-42ab-b5e9-2e1fa3c6605e" providerId="ADAL" clId="{16230539-CF73-4758-913F-8D743135ECB3}" dt="2024-04-18T16:25:12.319" v="150" actId="14100"/>
        <pc:sldMkLst>
          <pc:docMk/>
          <pc:sldMk cId="631229544" sldId="262"/>
        </pc:sldMkLst>
        <pc:spChg chg="mod">
          <ac:chgData name="de-Jesus-Oliveira Victor-Adriel" userId="a708fc36-3c1b-42ab-b5e9-2e1fa3c6605e" providerId="ADAL" clId="{16230539-CF73-4758-913F-8D743135ECB3}" dt="2024-04-18T16:19:08.363" v="10"/>
          <ac:spMkLst>
            <pc:docMk/>
            <pc:sldMk cId="631229544" sldId="262"/>
            <ac:spMk id="2" creationId="{C459F574-0429-28BD-4745-6B7E810DF460}"/>
          </ac:spMkLst>
        </pc:spChg>
        <pc:spChg chg="mod">
          <ac:chgData name="de-Jesus-Oliveira Victor-Adriel" userId="a708fc36-3c1b-42ab-b5e9-2e1fa3c6605e" providerId="ADAL" clId="{16230539-CF73-4758-913F-8D743135ECB3}" dt="2024-04-18T16:24:44.270" v="147" actId="1038"/>
          <ac:spMkLst>
            <pc:docMk/>
            <pc:sldMk cId="631229544" sldId="262"/>
            <ac:spMk id="18" creationId="{1A1AEC66-48A3-4E75-8540-E5458E8C506E}"/>
          </ac:spMkLst>
        </pc:spChg>
        <pc:spChg chg="mod">
          <ac:chgData name="de-Jesus-Oliveira Victor-Adriel" userId="a708fc36-3c1b-42ab-b5e9-2e1fa3c6605e" providerId="ADAL" clId="{16230539-CF73-4758-913F-8D743135ECB3}" dt="2024-04-18T16:25:12.319" v="150" actId="14100"/>
          <ac:spMkLst>
            <pc:docMk/>
            <pc:sldMk cId="631229544" sldId="262"/>
            <ac:spMk id="20" creationId="{FC54AE24-C016-4DAE-B844-F934967B2CF5}"/>
          </ac:spMkLst>
        </pc:spChg>
      </pc:sldChg>
      <pc:sldChg chg="addSp modSp mod">
        <pc:chgData name="de-Jesus-Oliveira Victor-Adriel" userId="a708fc36-3c1b-42ab-b5e9-2e1fa3c6605e" providerId="ADAL" clId="{16230539-CF73-4758-913F-8D743135ECB3}" dt="2024-04-18T15:01:51.954" v="2"/>
        <pc:sldMkLst>
          <pc:docMk/>
          <pc:sldMk cId="4264380333" sldId="267"/>
        </pc:sldMkLst>
        <pc:spChg chg="mod">
          <ac:chgData name="de-Jesus-Oliveira Victor-Adriel" userId="a708fc36-3c1b-42ab-b5e9-2e1fa3c6605e" providerId="ADAL" clId="{16230539-CF73-4758-913F-8D743135ECB3}" dt="2024-04-18T15:01:51.954" v="2"/>
          <ac:spMkLst>
            <pc:docMk/>
            <pc:sldMk cId="4264380333" sldId="267"/>
            <ac:spMk id="2" creationId="{36F7C832-7D7F-40CB-9479-79BC46A793B9}"/>
          </ac:spMkLst>
        </pc:spChg>
        <pc:graphicFrameChg chg="add mod">
          <ac:chgData name="de-Jesus-Oliveira Victor-Adriel" userId="a708fc36-3c1b-42ab-b5e9-2e1fa3c6605e" providerId="ADAL" clId="{16230539-CF73-4758-913F-8D743135ECB3}" dt="2024-04-18T15:01:45.519" v="1"/>
          <ac:graphicFrameMkLst>
            <pc:docMk/>
            <pc:sldMk cId="4264380333" sldId="267"/>
            <ac:graphicFrameMk id="6" creationId="{55529CDD-30AE-3ABC-1C9F-F422DAD88167}"/>
          </ac:graphicFrameMkLst>
        </pc:graphicFrameChg>
      </pc:sldChg>
      <pc:sldChg chg="addSp delSp modSp mod">
        <pc:chgData name="de-Jesus-Oliveira Victor-Adriel" userId="a708fc36-3c1b-42ab-b5e9-2e1fa3c6605e" providerId="ADAL" clId="{16230539-CF73-4758-913F-8D743135ECB3}" dt="2024-04-18T16:19:31.758" v="17" actId="108"/>
        <pc:sldMkLst>
          <pc:docMk/>
          <pc:sldMk cId="171183961" sldId="268"/>
        </pc:sldMkLst>
        <pc:spChg chg="mod">
          <ac:chgData name="de-Jesus-Oliveira Victor-Adriel" userId="a708fc36-3c1b-42ab-b5e9-2e1fa3c6605e" providerId="ADAL" clId="{16230539-CF73-4758-913F-8D743135ECB3}" dt="2024-04-18T16:19:31.758" v="17" actId="108"/>
          <ac:spMkLst>
            <pc:docMk/>
            <pc:sldMk cId="171183961" sldId="268"/>
            <ac:spMk id="3" creationId="{6F30592E-2B59-53F6-00A7-302C7D36EEC3}"/>
          </ac:spMkLst>
        </pc:spChg>
        <pc:spChg chg="add del">
          <ac:chgData name="de-Jesus-Oliveira Victor-Adriel" userId="a708fc36-3c1b-42ab-b5e9-2e1fa3c6605e" providerId="ADAL" clId="{16230539-CF73-4758-913F-8D743135ECB3}" dt="2024-04-18T16:19:26.277" v="16" actId="22"/>
          <ac:spMkLst>
            <pc:docMk/>
            <pc:sldMk cId="171183961" sldId="268"/>
            <ac:spMk id="5" creationId="{444FABB3-2228-8656-6614-B97D725E7E7B}"/>
          </ac:spMkLst>
        </pc:spChg>
      </pc:sldChg>
      <pc:sldChg chg="modSp mod">
        <pc:chgData name="de-Jesus-Oliveira Victor-Adriel" userId="a708fc36-3c1b-42ab-b5e9-2e1fa3c6605e" providerId="ADAL" clId="{16230539-CF73-4758-913F-8D743135ECB3}" dt="2024-04-18T16:18:48.775" v="6" actId="20577"/>
        <pc:sldMkLst>
          <pc:docMk/>
          <pc:sldMk cId="313680254" sldId="285"/>
        </pc:sldMkLst>
        <pc:spChg chg="mod">
          <ac:chgData name="de-Jesus-Oliveira Victor-Adriel" userId="a708fc36-3c1b-42ab-b5e9-2e1fa3c6605e" providerId="ADAL" clId="{16230539-CF73-4758-913F-8D743135ECB3}" dt="2024-04-18T16:18:48.775" v="6" actId="20577"/>
          <ac:spMkLst>
            <pc:docMk/>
            <pc:sldMk cId="313680254" sldId="285"/>
            <ac:spMk id="4" creationId="{82B15DD6-0713-4687-9E23-12B35F8AE7CE}"/>
          </ac:spMkLst>
        </pc:spChg>
      </pc:sldChg>
    </pc:docChg>
  </pc:docChgLst>
  <pc:docChgLst>
    <pc:chgData name="de-Jesus-Oliveira Victor-Adriel" userId="a708fc36-3c1b-42ab-b5e9-2e1fa3c6605e" providerId="ADAL" clId="{C029CE64-B381-4AE7-9FE7-29ED7D800A74}"/>
    <pc:docChg chg="undo custSel modSld">
      <pc:chgData name="de-Jesus-Oliveira Victor-Adriel" userId="a708fc36-3c1b-42ab-b5e9-2e1fa3c6605e" providerId="ADAL" clId="{C029CE64-B381-4AE7-9FE7-29ED7D800A74}" dt="2024-04-17T20:07:37.958" v="351" actId="1037"/>
      <pc:docMkLst>
        <pc:docMk/>
      </pc:docMkLst>
      <pc:sldChg chg="modSp mod">
        <pc:chgData name="de-Jesus-Oliveira Victor-Adriel" userId="a708fc36-3c1b-42ab-b5e9-2e1fa3c6605e" providerId="ADAL" clId="{C029CE64-B381-4AE7-9FE7-29ED7D800A74}" dt="2024-04-14T12:25:28.763" v="40"/>
        <pc:sldMkLst>
          <pc:docMk/>
          <pc:sldMk cId="1310685907" sldId="259"/>
        </pc:sldMkLst>
        <pc:spChg chg="mod">
          <ac:chgData name="de-Jesus-Oliveira Victor-Adriel" userId="a708fc36-3c1b-42ab-b5e9-2e1fa3c6605e" providerId="ADAL" clId="{C029CE64-B381-4AE7-9FE7-29ED7D800A74}" dt="2024-04-14T12:22:59.848" v="5"/>
          <ac:spMkLst>
            <pc:docMk/>
            <pc:sldMk cId="1310685907" sldId="259"/>
            <ac:spMk id="2" creationId="{4FCEB005-E3D6-2D42-08C8-52ED256FC26E}"/>
          </ac:spMkLst>
        </pc:spChg>
        <pc:spChg chg="mod">
          <ac:chgData name="de-Jesus-Oliveira Victor-Adriel" userId="a708fc36-3c1b-42ab-b5e9-2e1fa3c6605e" providerId="ADAL" clId="{C029CE64-B381-4AE7-9FE7-29ED7D800A74}" dt="2024-04-14T12:24:29.657" v="38"/>
          <ac:spMkLst>
            <pc:docMk/>
            <pc:sldMk cId="1310685907" sldId="259"/>
            <ac:spMk id="19" creationId="{EAFCC845-7912-40D3-ABE8-DEC2E9DD0B0B}"/>
          </ac:spMkLst>
        </pc:spChg>
        <pc:spChg chg="mod">
          <ac:chgData name="de-Jesus-Oliveira Victor-Adriel" userId="a708fc36-3c1b-42ab-b5e9-2e1fa3c6605e" providerId="ADAL" clId="{C029CE64-B381-4AE7-9FE7-29ED7D800A74}" dt="2024-04-14T12:25:09.074" v="39"/>
          <ac:spMkLst>
            <pc:docMk/>
            <pc:sldMk cId="1310685907" sldId="259"/>
            <ac:spMk id="27" creationId="{B7B59CE9-42CA-4364-836F-E0CA5AD66EC0}"/>
          </ac:spMkLst>
        </pc:spChg>
        <pc:spChg chg="mod">
          <ac:chgData name="de-Jesus-Oliveira Victor-Adriel" userId="a708fc36-3c1b-42ab-b5e9-2e1fa3c6605e" providerId="ADAL" clId="{C029CE64-B381-4AE7-9FE7-29ED7D800A74}" dt="2024-04-14T12:25:28.763" v="40"/>
          <ac:spMkLst>
            <pc:docMk/>
            <pc:sldMk cId="1310685907" sldId="259"/>
            <ac:spMk id="31" creationId="{E051E2C7-DC20-4060-B695-6707A6508000}"/>
          </ac:spMkLst>
        </pc:spChg>
      </pc:sldChg>
      <pc:sldChg chg="addSp delSp modSp mod">
        <pc:chgData name="de-Jesus-Oliveira Victor-Adriel" userId="a708fc36-3c1b-42ab-b5e9-2e1fa3c6605e" providerId="ADAL" clId="{C029CE64-B381-4AE7-9FE7-29ED7D800A74}" dt="2024-04-17T20:05:48.033" v="287" actId="1035"/>
        <pc:sldMkLst>
          <pc:docMk/>
          <pc:sldMk cId="4091270383" sldId="260"/>
        </pc:sldMkLst>
        <pc:spChg chg="mod">
          <ac:chgData name="de-Jesus-Oliveira Victor-Adriel" userId="a708fc36-3c1b-42ab-b5e9-2e1fa3c6605e" providerId="ADAL" clId="{C029CE64-B381-4AE7-9FE7-29ED7D800A74}" dt="2024-04-14T12:23:05.681" v="6"/>
          <ac:spMkLst>
            <pc:docMk/>
            <pc:sldMk cId="4091270383" sldId="260"/>
            <ac:spMk id="2" creationId="{02BD2F2F-E5C9-CF29-DB1F-A56A5605DE9A}"/>
          </ac:spMkLst>
        </pc:spChg>
        <pc:spChg chg="mod">
          <ac:chgData name="de-Jesus-Oliveira Victor-Adriel" userId="a708fc36-3c1b-42ab-b5e9-2e1fa3c6605e" providerId="ADAL" clId="{C029CE64-B381-4AE7-9FE7-29ED7D800A74}" dt="2024-04-17T20:03:51.796" v="257" actId="1076"/>
          <ac:spMkLst>
            <pc:docMk/>
            <pc:sldMk cId="4091270383" sldId="260"/>
            <ac:spMk id="17" creationId="{EAB2CE85-EDAA-40CE-91A0-7CF9037A8673}"/>
          </ac:spMkLst>
        </pc:spChg>
        <pc:spChg chg="mod">
          <ac:chgData name="de-Jesus-Oliveira Victor-Adriel" userId="a708fc36-3c1b-42ab-b5e9-2e1fa3c6605e" providerId="ADAL" clId="{C029CE64-B381-4AE7-9FE7-29ED7D800A74}" dt="2024-04-17T19:54:45.982" v="75"/>
          <ac:spMkLst>
            <pc:docMk/>
            <pc:sldMk cId="4091270383" sldId="260"/>
            <ac:spMk id="22" creationId="{D256D796-B065-41B3-9424-D9E087929BDC}"/>
          </ac:spMkLst>
        </pc:spChg>
        <pc:spChg chg="mod">
          <ac:chgData name="de-Jesus-Oliveira Victor-Adriel" userId="a708fc36-3c1b-42ab-b5e9-2e1fa3c6605e" providerId="ADAL" clId="{C029CE64-B381-4AE7-9FE7-29ED7D800A74}" dt="2024-04-14T12:26:15.951" v="42"/>
          <ac:spMkLst>
            <pc:docMk/>
            <pc:sldMk cId="4091270383" sldId="260"/>
            <ac:spMk id="28" creationId="{06DF58F9-B396-413E-B575-4DB8B8D74ACB}"/>
          </ac:spMkLst>
        </pc:spChg>
        <pc:spChg chg="mod">
          <ac:chgData name="de-Jesus-Oliveira Victor-Adriel" userId="a708fc36-3c1b-42ab-b5e9-2e1fa3c6605e" providerId="ADAL" clId="{C029CE64-B381-4AE7-9FE7-29ED7D800A74}" dt="2024-04-14T12:27:23.765" v="43"/>
          <ac:spMkLst>
            <pc:docMk/>
            <pc:sldMk cId="4091270383" sldId="260"/>
            <ac:spMk id="36" creationId="{F56F6933-ED78-47EC-B1D9-1CF1175B117F}"/>
          </ac:spMkLst>
        </pc:spChg>
        <pc:picChg chg="add mod">
          <ac:chgData name="de-Jesus-Oliveira Victor-Adriel" userId="a708fc36-3c1b-42ab-b5e9-2e1fa3c6605e" providerId="ADAL" clId="{C029CE64-B381-4AE7-9FE7-29ED7D800A74}" dt="2024-04-17T19:56:23.161" v="135" actId="170"/>
          <ac:picMkLst>
            <pc:docMk/>
            <pc:sldMk cId="4091270383" sldId="260"/>
            <ac:picMk id="3" creationId="{5E9FAE4F-4A64-2E03-8428-926F90EC7089}"/>
          </ac:picMkLst>
        </pc:picChg>
        <pc:picChg chg="add mod">
          <ac:chgData name="de-Jesus-Oliveira Victor-Adriel" userId="a708fc36-3c1b-42ab-b5e9-2e1fa3c6605e" providerId="ADAL" clId="{C029CE64-B381-4AE7-9FE7-29ED7D800A74}" dt="2024-04-17T20:05:14.309" v="267" actId="170"/>
          <ac:picMkLst>
            <pc:docMk/>
            <pc:sldMk cId="4091270383" sldId="260"/>
            <ac:picMk id="5" creationId="{E2F97BC4-D037-7440-152B-E8902D4DA1B5}"/>
          </ac:picMkLst>
        </pc:picChg>
        <pc:picChg chg="add mod">
          <ac:chgData name="de-Jesus-Oliveira Victor-Adriel" userId="a708fc36-3c1b-42ab-b5e9-2e1fa3c6605e" providerId="ADAL" clId="{C029CE64-B381-4AE7-9FE7-29ED7D800A74}" dt="2024-04-17T20:05:31.939" v="272" actId="1038"/>
          <ac:picMkLst>
            <pc:docMk/>
            <pc:sldMk cId="4091270383" sldId="260"/>
            <ac:picMk id="6" creationId="{C7E321F9-59F4-A1C6-E563-E94D523921A2}"/>
          </ac:picMkLst>
        </pc:picChg>
        <pc:picChg chg="add mod">
          <ac:chgData name="de-Jesus-Oliveira Victor-Adriel" userId="a708fc36-3c1b-42ab-b5e9-2e1fa3c6605e" providerId="ADAL" clId="{C029CE64-B381-4AE7-9FE7-29ED7D800A74}" dt="2024-04-17T20:05:48.033" v="287" actId="1035"/>
          <ac:picMkLst>
            <pc:docMk/>
            <pc:sldMk cId="4091270383" sldId="260"/>
            <ac:picMk id="7" creationId="{61D5A3DF-B9F4-75CE-A3D0-0B0626DC8D0A}"/>
          </ac:picMkLst>
        </pc:picChg>
        <pc:picChg chg="mod modCrop">
          <ac:chgData name="de-Jesus-Oliveira Victor-Adriel" userId="a708fc36-3c1b-42ab-b5e9-2e1fa3c6605e" providerId="ADAL" clId="{C029CE64-B381-4AE7-9FE7-29ED7D800A74}" dt="2024-04-17T20:04:40.530" v="262" actId="732"/>
          <ac:picMkLst>
            <pc:docMk/>
            <pc:sldMk cId="4091270383" sldId="260"/>
            <ac:picMk id="32" creationId="{F9E3FC94-2158-C125-CD84-D0900C9201C6}"/>
          </ac:picMkLst>
        </pc:picChg>
        <pc:picChg chg="add mod">
          <ac:chgData name="de-Jesus-Oliveira Victor-Adriel" userId="a708fc36-3c1b-42ab-b5e9-2e1fa3c6605e" providerId="ADAL" clId="{C029CE64-B381-4AE7-9FE7-29ED7D800A74}" dt="2024-04-17T19:56:08.012" v="131" actId="1036"/>
          <ac:picMkLst>
            <pc:docMk/>
            <pc:sldMk cId="4091270383" sldId="260"/>
            <ac:picMk id="1026" creationId="{CD5864EF-5714-547E-FA5C-BB91B3724164}"/>
          </ac:picMkLst>
        </pc:picChg>
        <pc:picChg chg="add del mod">
          <ac:chgData name="de-Jesus-Oliveira Victor-Adriel" userId="a708fc36-3c1b-42ab-b5e9-2e1fa3c6605e" providerId="ADAL" clId="{C029CE64-B381-4AE7-9FE7-29ED7D800A74}" dt="2024-04-17T19:57:38.059" v="142" actId="478"/>
          <ac:picMkLst>
            <pc:docMk/>
            <pc:sldMk cId="4091270383" sldId="260"/>
            <ac:picMk id="1028" creationId="{07E360E9-55BD-2960-8C6D-EF5B7944CBCA}"/>
          </ac:picMkLst>
        </pc:picChg>
        <pc:picChg chg="add del mod">
          <ac:chgData name="de-Jesus-Oliveira Victor-Adriel" userId="a708fc36-3c1b-42ab-b5e9-2e1fa3c6605e" providerId="ADAL" clId="{C029CE64-B381-4AE7-9FE7-29ED7D800A74}" dt="2024-04-17T19:58:20.535" v="152" actId="478"/>
          <ac:picMkLst>
            <pc:docMk/>
            <pc:sldMk cId="4091270383" sldId="260"/>
            <ac:picMk id="1030" creationId="{F7084ED3-91FF-D8CA-3ACF-253A8B3B3A4E}"/>
          </ac:picMkLst>
        </pc:picChg>
        <pc:picChg chg="add del mod">
          <ac:chgData name="de-Jesus-Oliveira Victor-Adriel" userId="a708fc36-3c1b-42ab-b5e9-2e1fa3c6605e" providerId="ADAL" clId="{C029CE64-B381-4AE7-9FE7-29ED7D800A74}" dt="2024-04-17T19:59:57.815" v="160" actId="478"/>
          <ac:picMkLst>
            <pc:docMk/>
            <pc:sldMk cId="4091270383" sldId="260"/>
            <ac:picMk id="1032" creationId="{4E6582F6-4DA2-21A2-6ED8-9D96E0AC3FB9}"/>
          </ac:picMkLst>
        </pc:picChg>
        <pc:picChg chg="add del mod">
          <ac:chgData name="de-Jesus-Oliveira Victor-Adriel" userId="a708fc36-3c1b-42ab-b5e9-2e1fa3c6605e" providerId="ADAL" clId="{C029CE64-B381-4AE7-9FE7-29ED7D800A74}" dt="2024-04-17T20:00:33.816" v="168" actId="478"/>
          <ac:picMkLst>
            <pc:docMk/>
            <pc:sldMk cId="4091270383" sldId="260"/>
            <ac:picMk id="1034" creationId="{88537924-2560-13DF-53B1-805E7F2E23AB}"/>
          </ac:picMkLst>
        </pc:picChg>
        <pc:picChg chg="add del mod">
          <ac:chgData name="de-Jesus-Oliveira Victor-Adriel" userId="a708fc36-3c1b-42ab-b5e9-2e1fa3c6605e" providerId="ADAL" clId="{C029CE64-B381-4AE7-9FE7-29ED7D800A74}" dt="2024-04-17T20:01:29.593" v="179" actId="478"/>
          <ac:picMkLst>
            <pc:docMk/>
            <pc:sldMk cId="4091270383" sldId="260"/>
            <ac:picMk id="1036" creationId="{94871476-733C-A03F-8BD6-12A6A4065256}"/>
          </ac:picMkLst>
        </pc:picChg>
        <pc:picChg chg="add mod">
          <ac:chgData name="de-Jesus-Oliveira Victor-Adriel" userId="a708fc36-3c1b-42ab-b5e9-2e1fa3c6605e" providerId="ADAL" clId="{C029CE64-B381-4AE7-9FE7-29ED7D800A74}" dt="2024-04-17T20:03:43.274" v="256" actId="732"/>
          <ac:picMkLst>
            <pc:docMk/>
            <pc:sldMk cId="4091270383" sldId="260"/>
            <ac:picMk id="1038" creationId="{D2E41286-FD54-6888-BC0D-85F92780ADDF}"/>
          </ac:picMkLst>
        </pc:picChg>
      </pc:sldChg>
      <pc:sldChg chg="addSp modSp mod">
        <pc:chgData name="de-Jesus-Oliveira Victor-Adriel" userId="a708fc36-3c1b-42ab-b5e9-2e1fa3c6605e" providerId="ADAL" clId="{C029CE64-B381-4AE7-9FE7-29ED7D800A74}" dt="2024-04-17T20:07:37.958" v="351" actId="1037"/>
        <pc:sldMkLst>
          <pc:docMk/>
          <pc:sldMk cId="3278654172" sldId="261"/>
        </pc:sldMkLst>
        <pc:spChg chg="mod">
          <ac:chgData name="de-Jesus-Oliveira Victor-Adriel" userId="a708fc36-3c1b-42ab-b5e9-2e1fa3c6605e" providerId="ADAL" clId="{C029CE64-B381-4AE7-9FE7-29ED7D800A74}" dt="2024-04-14T12:23:09.644" v="7"/>
          <ac:spMkLst>
            <pc:docMk/>
            <pc:sldMk cId="3278654172" sldId="261"/>
            <ac:spMk id="2" creationId="{04376A3E-D165-FFBF-CC04-67F079FB9B0E}"/>
          </ac:spMkLst>
        </pc:spChg>
        <pc:spChg chg="mod">
          <ac:chgData name="de-Jesus-Oliveira Victor-Adriel" userId="a708fc36-3c1b-42ab-b5e9-2e1fa3c6605e" providerId="ADAL" clId="{C029CE64-B381-4AE7-9FE7-29ED7D800A74}" dt="2024-04-14T12:27:52.487" v="44"/>
          <ac:spMkLst>
            <pc:docMk/>
            <pc:sldMk cId="3278654172" sldId="261"/>
            <ac:spMk id="14" creationId="{D4234115-2013-40E2-B088-A4DB2C414824}"/>
          </ac:spMkLst>
        </pc:spChg>
        <pc:spChg chg="mod">
          <ac:chgData name="de-Jesus-Oliveira Victor-Adriel" userId="a708fc36-3c1b-42ab-b5e9-2e1fa3c6605e" providerId="ADAL" clId="{C029CE64-B381-4AE7-9FE7-29ED7D800A74}" dt="2024-04-14T12:28:50.987" v="47" actId="20577"/>
          <ac:spMkLst>
            <pc:docMk/>
            <pc:sldMk cId="3278654172" sldId="261"/>
            <ac:spMk id="18" creationId="{7B95E41A-8941-4DEA-A927-B5EA7993132F}"/>
          </ac:spMkLst>
        </pc:spChg>
        <pc:spChg chg="mod">
          <ac:chgData name="de-Jesus-Oliveira Victor-Adriel" userId="a708fc36-3c1b-42ab-b5e9-2e1fa3c6605e" providerId="ADAL" clId="{C029CE64-B381-4AE7-9FE7-29ED7D800A74}" dt="2024-04-14T12:29:30.031" v="61" actId="14100"/>
          <ac:spMkLst>
            <pc:docMk/>
            <pc:sldMk cId="3278654172" sldId="261"/>
            <ac:spMk id="19" creationId="{3FC88F93-A70E-4602-85EC-E3CC8A8816C2}"/>
          </ac:spMkLst>
        </pc:spChg>
        <pc:spChg chg="mod">
          <ac:chgData name="de-Jesus-Oliveira Victor-Adriel" userId="a708fc36-3c1b-42ab-b5e9-2e1fa3c6605e" providerId="ADAL" clId="{C029CE64-B381-4AE7-9FE7-29ED7D800A74}" dt="2024-04-14T12:29:23.182" v="60" actId="1036"/>
          <ac:spMkLst>
            <pc:docMk/>
            <pc:sldMk cId="3278654172" sldId="261"/>
            <ac:spMk id="20" creationId="{129C7494-A326-4E23-9779-668ED0B2F88D}"/>
          </ac:spMkLst>
        </pc:spChg>
        <pc:picChg chg="add mod">
          <ac:chgData name="de-Jesus-Oliveira Victor-Adriel" userId="a708fc36-3c1b-42ab-b5e9-2e1fa3c6605e" providerId="ADAL" clId="{C029CE64-B381-4AE7-9FE7-29ED7D800A74}" dt="2024-04-17T20:07:08.733" v="334" actId="1036"/>
          <ac:picMkLst>
            <pc:docMk/>
            <pc:sldMk cId="3278654172" sldId="261"/>
            <ac:picMk id="3" creationId="{29206985-8A94-2391-F3B2-69BCF6F70460}"/>
          </ac:picMkLst>
        </pc:picChg>
        <pc:picChg chg="add mod">
          <ac:chgData name="de-Jesus-Oliveira Victor-Adriel" userId="a708fc36-3c1b-42ab-b5e9-2e1fa3c6605e" providerId="ADAL" clId="{C029CE64-B381-4AE7-9FE7-29ED7D800A74}" dt="2024-04-17T20:07:18.083" v="343" actId="1036"/>
          <ac:picMkLst>
            <pc:docMk/>
            <pc:sldMk cId="3278654172" sldId="261"/>
            <ac:picMk id="11" creationId="{5E570B9A-FE97-F468-79F1-9ED24838AED0}"/>
          </ac:picMkLst>
        </pc:picChg>
        <pc:picChg chg="add mod">
          <ac:chgData name="de-Jesus-Oliveira Victor-Adriel" userId="a708fc36-3c1b-42ab-b5e9-2e1fa3c6605e" providerId="ADAL" clId="{C029CE64-B381-4AE7-9FE7-29ED7D800A74}" dt="2024-04-17T20:06:57.040" v="308" actId="1037"/>
          <ac:picMkLst>
            <pc:docMk/>
            <pc:sldMk cId="3278654172" sldId="261"/>
            <ac:picMk id="16" creationId="{E01315E3-9B30-9903-0755-56FC36208AF7}"/>
          </ac:picMkLst>
        </pc:picChg>
        <pc:picChg chg="add mod">
          <ac:chgData name="de-Jesus-Oliveira Victor-Adriel" userId="a708fc36-3c1b-42ab-b5e9-2e1fa3c6605e" providerId="ADAL" clId="{C029CE64-B381-4AE7-9FE7-29ED7D800A74}" dt="2024-04-17T20:07:37.958" v="351" actId="1037"/>
          <ac:picMkLst>
            <pc:docMk/>
            <pc:sldMk cId="3278654172" sldId="261"/>
            <ac:picMk id="21" creationId="{63744C13-C90A-3411-3696-BFC4C1891C84}"/>
          </ac:picMkLst>
        </pc:picChg>
      </pc:sldChg>
      <pc:sldChg chg="addSp delSp modSp mod">
        <pc:chgData name="de-Jesus-Oliveira Victor-Adriel" userId="a708fc36-3c1b-42ab-b5e9-2e1fa3c6605e" providerId="ADAL" clId="{C029CE64-B381-4AE7-9FE7-29ED7D800A74}" dt="2024-04-14T12:30:44.630" v="74" actId="1035"/>
        <pc:sldMkLst>
          <pc:docMk/>
          <pc:sldMk cId="631229544" sldId="262"/>
        </pc:sldMkLst>
        <pc:spChg chg="mod">
          <ac:chgData name="de-Jesus-Oliveira Victor-Adriel" userId="a708fc36-3c1b-42ab-b5e9-2e1fa3c6605e" providerId="ADAL" clId="{C029CE64-B381-4AE7-9FE7-29ED7D800A74}" dt="2024-04-14T12:23:14.687" v="8"/>
          <ac:spMkLst>
            <pc:docMk/>
            <pc:sldMk cId="631229544" sldId="262"/>
            <ac:spMk id="2" creationId="{C459F574-0429-28BD-4745-6B7E810DF460}"/>
          </ac:spMkLst>
        </pc:spChg>
        <pc:spChg chg="add del mod">
          <ac:chgData name="de-Jesus-Oliveira Victor-Adriel" userId="a708fc36-3c1b-42ab-b5e9-2e1fa3c6605e" providerId="ADAL" clId="{C029CE64-B381-4AE7-9FE7-29ED7D800A74}" dt="2024-04-14T12:30:00.120" v="63" actId="478"/>
          <ac:spMkLst>
            <pc:docMk/>
            <pc:sldMk cId="631229544" sldId="262"/>
            <ac:spMk id="11" creationId="{220CE85A-0851-C54A-9C7B-2A9F2BE376B9}"/>
          </ac:spMkLst>
        </pc:spChg>
        <pc:spChg chg="mod">
          <ac:chgData name="de-Jesus-Oliveira Victor-Adriel" userId="a708fc36-3c1b-42ab-b5e9-2e1fa3c6605e" providerId="ADAL" clId="{C029CE64-B381-4AE7-9FE7-29ED7D800A74}" dt="2024-04-14T12:30:06.770" v="64"/>
          <ac:spMkLst>
            <pc:docMk/>
            <pc:sldMk cId="631229544" sldId="262"/>
            <ac:spMk id="18" creationId="{1A1AEC66-48A3-4E75-8540-E5458E8C506E}"/>
          </ac:spMkLst>
        </pc:spChg>
        <pc:spChg chg="mod">
          <ac:chgData name="de-Jesus-Oliveira Victor-Adriel" userId="a708fc36-3c1b-42ab-b5e9-2e1fa3c6605e" providerId="ADAL" clId="{C029CE64-B381-4AE7-9FE7-29ED7D800A74}" dt="2024-04-14T12:30:44.630" v="74" actId="1035"/>
          <ac:spMkLst>
            <pc:docMk/>
            <pc:sldMk cId="631229544" sldId="262"/>
            <ac:spMk id="19" creationId="{25F6593C-30FB-4E0F-A4A8-6328236749DF}"/>
          </ac:spMkLst>
        </pc:spChg>
      </pc:sldChg>
      <pc:sldChg chg="modSp mod">
        <pc:chgData name="de-Jesus-Oliveira Victor-Adriel" userId="a708fc36-3c1b-42ab-b5e9-2e1fa3c6605e" providerId="ADAL" clId="{C029CE64-B381-4AE7-9FE7-29ED7D800A74}" dt="2024-04-14T12:18:31.442" v="0"/>
        <pc:sldMkLst>
          <pc:docMk/>
          <pc:sldMk cId="4264380333" sldId="267"/>
        </pc:sldMkLst>
        <pc:spChg chg="mod">
          <ac:chgData name="de-Jesus-Oliveira Victor-Adriel" userId="a708fc36-3c1b-42ab-b5e9-2e1fa3c6605e" providerId="ADAL" clId="{C029CE64-B381-4AE7-9FE7-29ED7D800A74}" dt="2024-04-14T12:18:31.442" v="0"/>
          <ac:spMkLst>
            <pc:docMk/>
            <pc:sldMk cId="4264380333" sldId="267"/>
            <ac:spMk id="2" creationId="{36F7C832-7D7F-40CB-9479-79BC46A793B9}"/>
          </ac:spMkLst>
        </pc:spChg>
      </pc:sldChg>
      <pc:sldChg chg="modSp mod">
        <pc:chgData name="de-Jesus-Oliveira Victor-Adriel" userId="a708fc36-3c1b-42ab-b5e9-2e1fa3c6605e" providerId="ADAL" clId="{C029CE64-B381-4AE7-9FE7-29ED7D800A74}" dt="2024-04-14T12:23:44.836" v="37" actId="20577"/>
        <pc:sldMkLst>
          <pc:docMk/>
          <pc:sldMk cId="171183961" sldId="268"/>
        </pc:sldMkLst>
        <pc:spChg chg="mod">
          <ac:chgData name="de-Jesus-Oliveira Victor-Adriel" userId="a708fc36-3c1b-42ab-b5e9-2e1fa3c6605e" providerId="ADAL" clId="{C029CE64-B381-4AE7-9FE7-29ED7D800A74}" dt="2024-04-14T12:23:44.836" v="37" actId="20577"/>
          <ac:spMkLst>
            <pc:docMk/>
            <pc:sldMk cId="171183961" sldId="268"/>
            <ac:spMk id="3" creationId="{6F30592E-2B59-53F6-00A7-302C7D36EEC3}"/>
          </ac:spMkLst>
        </pc:spChg>
      </pc:sldChg>
      <pc:sldChg chg="modSp mod">
        <pc:chgData name="de-Jesus-Oliveira Victor-Adriel" userId="a708fc36-3c1b-42ab-b5e9-2e1fa3c6605e" providerId="ADAL" clId="{C029CE64-B381-4AE7-9FE7-29ED7D800A74}" dt="2024-04-14T12:22:33.269" v="4" actId="20577"/>
        <pc:sldMkLst>
          <pc:docMk/>
          <pc:sldMk cId="313680254" sldId="285"/>
        </pc:sldMkLst>
        <pc:spChg chg="mod">
          <ac:chgData name="de-Jesus-Oliveira Victor-Adriel" userId="a708fc36-3c1b-42ab-b5e9-2e1fa3c6605e" providerId="ADAL" clId="{C029CE64-B381-4AE7-9FE7-29ED7D800A74}" dt="2024-04-14T12:22:33.269" v="4" actId="20577"/>
          <ac:spMkLst>
            <pc:docMk/>
            <pc:sldMk cId="313680254" sldId="285"/>
            <ac:spMk id="4" creationId="{82B15DD6-0713-4687-9E23-12B35F8AE7CE}"/>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1:23.841"/>
    </inkml:context>
    <inkml:brush xml:id="br0">
      <inkml:brushProperty name="width" value="0.35" units="cm"/>
      <inkml:brushProperty name="height" value="0.35" units="cm"/>
      <inkml:brushProperty name="color" value="#FFFFFF"/>
    </inkml:brush>
  </inkml:definitions>
  <inkml:trace contextRef="#ctx0" brushRef="#br0">165 20 24575,'-141'0'0,"140"0"0,1 0 0,-1 0 0,0 0 0,0 0 0,0 0 0,0 0 0,0 0 0,0 0 0,0 1 0,1-1 0,-1 0 0,0 0 0,0 1 0,0-1 0,0 1 0,1-1 0,-1 1 0,0-1 0,0 1 0,1-1 0,-1 1 0,1 0 0,-1-1 0,0 1 0,1 0 0,-1 0 0,1-1 0,-1 1 0,1 0 0,0 0 0,-1 0 0,1-1 0,0 1 0,0 0 0,-1 0 0,1 0 0,0 0 0,0 1 0,0 0 0,1-1 0,-1 1 0,1-1 0,0 0 0,-1 1 0,1-1 0,0 0 0,0 0 0,0 1 0,0-1 0,0 0 0,0 0 0,0 0 0,0 0 0,0 0 0,0 0 0,1-1 0,-1 1 0,0 0 0,1-1 0,-1 1 0,1 0 0,1-1 0,6 3 0,0-1 0,1 0 0,-1-1 0,1 0 0,0-1 0,-1 0 0,1 0 0,0-1 0,12-3 0,7-3 0,47-18 0,-56 17 0,-1 1 0,1 1 0,0 1 0,1 1 0,36-4 0,150 10-1365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0.022"/>
    </inkml:context>
    <inkml:brush xml:id="br0">
      <inkml:brushProperty name="width" value="0.05" units="cm"/>
      <inkml:brushProperty name="height" value="0.05" units="cm"/>
      <inkml:brushProperty name="color" value="#FFFFFF"/>
    </inkml:brush>
  </inkml:definitions>
  <inkml:trace contextRef="#ctx0" brushRef="#br0">125 58 24575,'-6'15'0,"-8"22"0,14-37 0,0 0 0,0 0 0,1 1 0,-2-1 0,1 0 0,0 0 0,0 0 0,0 0 0,0 0 0,0 0 0,0 1 0,0-1 0,0 0 0,0 0 0,0 0 0,0 0 0,0 0 0,0 0 0,0 0 0,0 1 0,0-1 0,0 0 0,0 0 0,-1 0 0,1 0 0,0 0 0,0 0 0,0 0 0,0 0 0,0 0 0,0 0 0,0 0 0,-1 0 0,1 0 0,0 0 0,0 0 0,0 0 0,0 0 0,0 0 0,0 0 0,-1 0 0,1 0 0,0 0 0,0 0 0,0 0 0,0 0 0,0 0 0,0 0 0,-1 0 0,1 0 0,0 0 0,0 0 0,0 0 0,0 0 0,0 0 0,0 0 0,0 0 0,0 0 0,0-1 0,-1 1 0,1 0 0,0 0 0,0 0 0,0 0 0,0 0 0,-2-25 0,0 7 0,-4 15 0,-12 25 0,6-8 0,7-27 0,1-7 0,4 20 0,-1 0 0,1-1 0,0 1 0,0 0 0,-1 0 0,1 0 0,0 0 0,-1-1 0,1 1 0,0 0 0,-1 0 0,1 0 0,0 0 0,-1 0 0,1 0 0,0 0 0,-1 0 0,1 0 0,0 0 0,-1 0 0,1 0 0,0 0 0,-1 0 0,1 0 0,0 0 0,0 0 0,-1 0 0,1 1 0,0-1 0,-1 0 0,1 0 0,0 0 0,0 0 0,-1 1 0,1-1 0,0 0 0,0 0 0,-1 1 0,1-1 0,0 0 0,0 0 0,0 1 0,-1-1 0,1 0 0,0 1 0,0-1 0,0 0 0,0 1 0,0-1 0,0 0 0,0 1 0,0-1 0,0 1 0,-8 10 0,-10 11 0,12-26 0,2-18 0,3 18 0,1 1 0,0-1 0,0 0 0,0 0 0,1 0 0,-1 0 0,1 0 0,0 1 0,0-1 0,0 0 0,1 1 0,-1-1 0,1 1 0,0-1 0,0 1 0,0 0 0,4-4 0,-5 5 0,1 1 0,0 0 0,-1 0 0,1 0 0,0 0 0,0 0 0,0 0 0,0 0 0,0 1 0,0-1 0,0 1 0,0-1 0,0 1 0,0 0 0,0 0 0,0 0 0,1 0 0,-1 0 0,0 0 0,0 1 0,0-1 0,0 1 0,0-1 0,0 1 0,0 0 0,0 0 0,0 0 0,-1 0 0,1 0 0,0 0 0,0 0 0,-1 1 0,3 1 0,-4-2 0,1 1 0,0-1 0,-1 0 0,1 0 0,-1 0 0,1 0 0,-1 1 0,0-1 0,0 0 0,1 1 0,-1-1 0,0 0 0,0 0 0,0 1 0,0-1 0,0 0 0,-1 1 0,1-1 0,0 0 0,-1 0 0,1 1 0,-1-1 0,1 0 0,-1 0 0,1 0 0,-1 0 0,0 0 0,0 0 0,1 0 0,-3 2 0,2-1 0,-1 0 0,1 1 0,0-1 0,0 1 0,0-1 0,0 1 0,0 0 0,1-1 0,-1 1 0,1 0 0,-1 3 0,3-1 0,0-1 0,-1 0 0,1 0 0,1 0 0,-1 0 0,1-1 0,-1 1 0,1-1 0,0 1 0,0-1 0,1 0 0,-1 0 0,1 0 0,-1-1 0,1 1 0,0-1 0,0 0 0,0 0 0,0 0 0,0 0 0,1-1 0,-1 0 0,0 0 0,7 1 0,-6-1 0,1 1 0,-1-1 0,0-1 0,0 1 0,1-1 0,-1 0 0,0 0 0,1 0 0,-1-1 0,0 0 0,0 0 0,0 0 0,1-1 0,-1 1 0,-1-1 0,1-1 0,0 1 0,0-1 0,-1 1 0,8-7 0,-12 9 0,1-1 0,0 0 0,0 1 0,-1-1 0,1 0 0,0 1 0,-1-1 0,1 0 0,-1 0 0,1 0 0,-1 1 0,1-1 0,-1 0 0,0 0 0,1 0 0,-1 0 0,0 0 0,0 0 0,0 0 0,0 0 0,0 0 0,0 0 0,0 0 0,0 0 0,0 0 0,0 0 0,0 1 0,-1-1 0,1 0 0,0 0 0,-1-2 0,-1 2 0,0-1 0,1 1 0,-1 0 0,0 0 0,0 0 0,0 0 0,0 0 0,0 0 0,0 0 0,0 1 0,0-1 0,0 1 0,-3-1 0,-9-1 0,0 1 0,1 1 0,-19 1 0,32-1 0,-1 0 0,0 0 0,0 0 0,0 0 0,0 0 0,0 0 0,0 0 0,0 1 0,0-1 0,1 0 0,-1 1 0,0-1 0,0 0 0,0 1 0,1-1 0,-1 1 0,0-1 0,0 1 0,1-1 0,-1 1 0,0 0 0,1-1 0,-2 2 0,2-1 0,0 0 0,0 0 0,1-1 0,-1 1 0,0 0 0,0 0 0,0-1 0,0 1 0,1 0 0,-1 0 0,0-1 0,1 1 0,-1 0 0,1-1 0,-1 1 0,0 0 0,1-1 0,0 1 0,-1-1 0,2 2 0,1 1 0,1 0 0,0 0 0,0 0 0,0 0 0,1-1 0,-1 1 0,6 1 0,0-2 0,0 0 0,0 0 0,0-1 0,14 0 0,-21-1 0,-1 0 0,0 0 0,0-1 0,0 1 0,0 0 0,0-1 0,0 0 0,0 1 0,0-1 0,0 0 0,0 0 0,3-2 0,-5 2 0,1 1 0,0-1 0,-1 0 0,1 0 0,-1 0 0,1 0 0,-1 1 0,1-1 0,-1 0 0,0 0 0,1 0 0,-1 0 0,0 0 0,0 0 0,0 0 0,0 0 0,0 0 0,0 0 0,0 0 0,0 0 0,0 0 0,0 0 0,-1 0 0,1 0 0,0 0 0,-1 0 0,1 0 0,-1-1 0,-1 0 0,0 0 0,1-1 0,-1 1 0,-1 0 0,1 0 0,0 1 0,0-1 0,-1 0 0,1 1 0,-1-1 0,1 1 0,-1 0 0,0 0 0,0 0 0,1 0 0,-1 0 0,-4 0 0,5 1 0,0-1 0,-1 0 0,1 1 0,0-1 0,-1 1 0,1 0 0,0 0 0,0 0 0,-1 0 0,1 0 0,0 1 0,-1-1 0,1 1 0,0-1 0,0 1 0,0 0 0,-1 0 0,1 0 0,0 0 0,0 0 0,-3 3 0,5-3 0,0 0 0,0 0 0,0 0 0,0 0 0,0 0 0,0 0 0,1 0 0,-1 0 0,0 0 0,1 0 0,-1 0 0,0-1 0,1 1 0,-1 0 0,1 0 0,-1 0 0,1 0 0,0-1 0,-1 1 0,1 0 0,0-1 0,0 1 0,-1 0 0,1-1 0,0 1 0,0-1 0,0 1 0,0-1 0,0 0 0,1 1 0,30 16 0,-23-14 0,-1 0 0,1 0 0,1 0 0,-1-1 0,0-1 0,0 1 0,1-2 0,-1 1 0,15-2 0,-21 1 0,1-1 0,-1 1 0,1-1 0,-1 0 0,1 0 0,-1 0 0,0-1 0,1 1 0,-1-1 0,0 0 0,0 0 0,0 0 0,0 0 0,-1 0 0,1-1 0,0 1 0,-1-1 0,0 0 0,0 0 0,1 1 0,-2-1 0,1-1 0,0 1 0,-1 0 0,1 0 0,-1-1 0,0 1 0,1-5 0,-2 8 0,1-1 0,-1 0 0,0 0 0,0 1 0,1-1 0,-1 0 0,0 0 0,0 1 0,0-1 0,0 0 0,0 0 0,0 1 0,0-1 0,0 0 0,0 0 0,0 1 0,0-1 0,0 0 0,0 0 0,-1 1 0,1-1 0,0 0 0,-1 1 0,1-1 0,-1 0 0,1 1 0,0-1 0,-1 0 0,1 1 0,-1-1 0,0 1 0,1-1 0,-1 1 0,1-1 0,-1 1 0,0 0 0,1-1 0,-1 1 0,0 0 0,0-1 0,1 1 0,-1 0 0,0 0 0,0 0 0,1-1 0,-1 1 0,0 0 0,0 0 0,1 0 0,-1 0 0,-1 1 0,0-1 0,-1 1 0,0-1 0,1 1 0,-1 0 0,0 0 0,1 0 0,0 0 0,-1 0 0,1 1 0,0-1 0,-1 1 0,1-1 0,-3 4 0,2-2 0,1 1 0,0-1 0,-1 0 0,1 1 0,1 0 0,-1-1 0,0 1 0,1 0 0,0 0 0,0 0 0,0 0 0,0 0 0,1 0 0,-1 0 0,1 5 0,0-7 0,1 0 0,-1 0 0,1-1 0,-1 1 0,1 0 0,-1-1 0,1 1 0,0 0 0,0-1 0,0 1 0,0-1 0,0 1 0,0-1 0,0 0 0,0 0 0,1 1 0,-1-1 0,1 0 0,-1 0 0,1 0 0,-1 0 0,1 0 0,-1-1 0,1 1 0,0 0 0,-1-1 0,1 1 0,0-1 0,0 0 0,-1 1 0,1-1 0,0 0 0,0 0 0,-1 0 0,1 0 0,0-1 0,3 0 0,-3 1 0,0 0 0,0 0 0,0 0 0,0 0 0,0-1 0,0 1 0,0-1 0,0 1 0,0-1 0,0 0 0,0 0 0,0 0 0,0 0 0,0 0 0,0 0 0,-1-1 0,1 1 0,-1-1 0,1 1 0,-1-1 0,1 1 0,-1-1 0,0 0 0,0 0 0,0 1 0,0-1 0,0 0 0,0 0 0,0 0 0,-1 0 0,1 0 0,-1 0 0,1-1 0,-1-1 0,0 1 0,0 0 0,-1 1 0,1-1 0,-1 0 0,1 1 0,-1-1 0,0 0 0,0 1 0,0-1 0,0 1 0,-1 0 0,1-1 0,-1 1 0,1 0 0,-1 0 0,0 0 0,0 0 0,0 0 0,0 0 0,0 1 0,0-1 0,0 0 0,-1 1 0,1 0 0,0 0 0,-5-2 0,2 2 0,0-1 0,0 1 0,0 0 0,0 1 0,0-1 0,-1 1 0,-7 1 0,12-1 0,0 0 0,0 0 0,0 0 0,0 0 0,0 0 0,1 0 0,-1 0 0,0 1 0,0-1 0,0 0 0,0 1 0,0-1 0,0 0 0,0 1 0,1-1 0,-1 1 0,0-1 0,0 1 0,1 0 0,-1-1 0,0 1 0,1 0 0,-1 0 0,1-1 0,-1 1 0,1 0 0,-1 0 0,1 0 0,-1 0 0,1-1 0,0 1 0,0 0 0,-1 0 0,1 0 0,0 0 0,0 0 0,0 0 0,0 0 0,0 0 0,0 0 0,0 0 0,0 0 0,1 0 0,-1 0 0,0-1 0,0 1 0,1 0 0,0 1 0,-1-1 0,1 0 0,-1 0 0,1 0 0,0 0 0,-1 0 0,1 0 0,0 0 0,0 0 0,0 0 0,-1 0 0,1-1 0,0 1 0,0 0 0,0-1 0,0 1 0,0-1 0,1 1 0,-1-1 0,0 1 0,0-1 0,0 0 0,0 0 0,0 1 0,1-1 0,-1 0 0,0 0 0,0 0 0,0 0 0,0 0 0,1-1 0,-1 1 0,0 0 0,0 0 0,0-1 0,0 1 0,0-1 0,0 1 0,0-1 0,0 1 0,2-2 0,0 0 0,0 1 0,0-1 0,-1 0 0,1 0 0,-1 0 0,1 0 0,-1 0 0,0 0 0,1-1 0,-1 1 0,0-1 0,-1 0 0,1 1 0,1-4 0,-2 4 0,-1 1 0,0 0 0,0-1 0,0 1 0,0 0 0,0-1 0,0 1 0,0 0 0,-1-1 0,1 1 0,0 0 0,-1 0 0,1-1 0,-1 1 0,1 0 0,-1 0 0,0 0 0,1 0 0,-1 0 0,0 0 0,0 0 0,0 0 0,0 0 0,0 0 0,0 0 0,0 0 0,0 0 0,0 1 0,0-1 0,0 1 0,-1-1 0,1 1 0,0-1 0,0 1 0,-1-1 0,1 1 0,0 0 0,-1 0 0,1 0 0,0 0 0,-1 0 0,1 0 0,0 0 0,-1 0 0,0 1 0,-1-1 0,1 0 0,-1 0 0,1 1 0,0-1 0,0 1 0,-1-1 0,1 1 0,0 0 0,0 0 0,0 0 0,-4 2 0,6-3 0,-1 1 0,0-1 0,1 1 0,-1 0 0,0-1 0,1 1 0,-1 0 0,1-1 0,-1 1 0,1 0 0,-1 0 0,1-1 0,0 1 0,-1 0 0,1 0 0,0 0 0,0-1 0,0 1 0,-1 0 0,1 0 0,0 0 0,0 0 0,0 0 0,0-1 0,0 1 0,1 0 0,-1 0 0,0 0 0,1 1 0,0 0 0,1 1 0,0-1 0,-1 0 0,1 0 0,0 0 0,0 0 0,1-1 0,-1 1 0,0 0 0,0-1 0,1 0 0,-1 1 0,1-1 0,-1 0 0,1 0 0,0-1 0,-1 1 0,1 0 0,0-1 0,3 0 0,-2 1 0,0 0 0,1 0 0,-1-1 0,1 0 0,0 0 0,-1 0 0,1-1 0,-1 0 0,0 1 0,1-1 0,6-3 0,8-12 0,-18 15 0,0 0 0,0 0 0,0 0 0,0 0 0,0 1 0,0-1 0,0 0 0,0 0 0,1 0 0,-1 1 0,0-1 0,0 1 0,1-1 0,-1 1 0,0-1 0,1 1 0,-1 0 0,0 0 0,1 0 0,-1 0 0,1 0 0,-1 0 0,0 0 0,1 0 0,-1 0 0,1 1 0,-1-1 0,2 1 0,0 0 0,0 0 0,0 0 0,-1 0 0,1-1 0,0 1 0,0-1 0,0 0 0,0 0 0,0 0 0,0 0 0,0 0 0,-1 0 0,1-1 0,0 0 0,0 1 0,0-1 0,-1 0 0,1-1 0,0 1 0,-1 0 0,1-1 0,-1 1 0,1-1 0,-1 0 0,0 0 0,0 0 0,0 0 0,0 0 0,0 0 0,0-1 0,-1 1 0,3-4 0,-9 13 0,1 0 0,-1 0 0,-1-1 0,1 0 0,-1 0 0,0 0 0,0-1 0,-1 0 0,-7 4 0,11-8 0,0 0 0,-1-1 0,1 1 0,0-1 0,-1 0 0,1 0 0,-1 0 0,-5-1 0,6-6 0,16-7 0,3 2-1365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2.781"/>
    </inkml:context>
    <inkml:brush xml:id="br0">
      <inkml:brushProperty name="width" value="0.05" units="cm"/>
      <inkml:brushProperty name="height" value="0.05" units="cm"/>
      <inkml:brushProperty name="color" value="#FFFFFF"/>
    </inkml:brush>
  </inkml:definitions>
  <inkml:trace contextRef="#ctx0" brushRef="#br0">0 44 24575,'1'-3'0,"0"1"0,0 0 0,0 0 0,0-1 0,0 1 0,0 0 0,1 0 0,-1 0 0,1 0 0,-1 0 0,1 1 0,0-1 0,0 0 0,-1 1 0,1 0 0,0-1 0,1 1 0,-1 0 0,0 0 0,0 0 0,4-1 0,-5 1 0,0 0 0,0 1 0,0-1 0,0 1 0,1 0 0,-1-1 0,0 1 0,0 0 0,0-1 0,0 1 0,1 0 0,-1 0 0,0 0 0,0 0 0,0 0 0,0 1 0,1-1 0,-1 0 0,0 0 0,0 1 0,0-1 0,0 1 0,0-1 0,0 1 0,0-1 0,0 1 0,0 0 0,0-1 0,0 1 0,0 0 0,0 0 0,0 0 0,-1-1 0,1 1 0,0 0 0,-1 0 0,1 0 0,-1 0 0,1 1 0,-1-1 0,1 0 0,-1 0 0,0 0 0,1 0 0,-1 0 0,0 0 0,0 3 0,0 0-85,0 0 0,0 0-1,-1 0 1,1 0 0,-1 0-1,0 0 1,0 0 0,-1 0-1,1 0 1,-1 0 0,0-1-1,0 1 1,0 0 0,0-1-1,-5 5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7.017"/>
    </inkml:context>
    <inkml:brush xml:id="br0">
      <inkml:brushProperty name="width" value="0.05" units="cm"/>
      <inkml:brushProperty name="height" value="0.05" units="cm"/>
      <inkml:brushProperty name="color" value="#FFFFFF"/>
    </inkml:brush>
  </inkml:definitions>
  <inkml:trace contextRef="#ctx0" brushRef="#br0">24 19 24575,'0'0'0,"0"1"0,0-1 0,1 1 0,-1-1 0,0 0 0,0 1 0,0-1 0,0 1 0,0-1 0,0 0 0,0 1 0,0-1 0,0 1 0,0-1 0,-1 0 0,1 1 0,0-1 0,0 1 0,0-1 0,0 0 0,-1 1 0,1-1 0,0 0 0,0 1 0,0-1 0,-1 0 0,1 1 0,0-1 0,-1 0 0,1 0 0,0 1 0,-1-1 0,1 0 0,0 0 0,-1 0 0,0 1 0,-9-11 0,3-5 0,7 15 0,0 0 0,0 0 0,0-1 0,0 1 0,0 0 0,0 0 0,0 0 0,0-1 0,0 1 0,0 0 0,0 0 0,0 0 0,0-1 0,0 1 0,0 0 0,0 0 0,0 0 0,0 0 0,0-1 0,1 1 0,-1 0 0,0 0 0,0 0 0,0 0 0,0-1 0,0 1 0,0 0 0,1 0 0,-1 0 0,0 0 0,0 0 0,0 0 0,0-1 0,1 1 0,-1 0 0,0 0 0,0 0 0,0 0 0,0 0 0,1 0 0,-1 0 0,0 0 0,0 0 0,0 0 0,1 0 0,-1 0 0,0 0 0,0 0 0,0 0 0,1 0 0,-1 0 0,0 0 0,0 0 0,0 0 0,1 1 0,0-1 0,0 1 0,1 0 0,-1 0 0,0 1 0,0-1 0,0 0 0,0 0 0,0 0 0,0 1 0,0-1 0,-1 0 0,1 1 0,0-1 0,-1 1 0,1-1 0,-1 1 0,0-1 0,1 1 0,-1 0 0,0-1 0,0 1 0,0 2 0,1 42 0,-1-38 0,-2 2 0,-1-32 0,-4-14 0,2 15-1365,4 12-5461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8.871"/>
    </inkml:context>
    <inkml:brush xml:id="br0">
      <inkml:brushProperty name="width" value="0.05" units="cm"/>
      <inkml:brushProperty name="height" value="0.05" units="cm"/>
      <inkml:brushProperty name="color" value="#FFFFFF"/>
    </inkml:brush>
  </inkml:definitions>
  <inkml:trace contextRef="#ctx0" brushRef="#br0">0 10 24575,'2'-3'0,"1"-1"0,1 2 0,1 1 0,0 2 0,0 3 0,0 2 0,-2 1 0,-1 1 0,0 1 0,-2 1 0,1 0 0,-3 3 0,0 0 0,-2 1 0,1-2-8191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52.737"/>
    </inkml:context>
    <inkml:brush xml:id="br0">
      <inkml:brushProperty name="width" value="0.05" units="cm"/>
      <inkml:brushProperty name="height" value="0.05" units="cm"/>
      <inkml:brushProperty name="color" value="#FFFFFF"/>
    </inkml:brush>
  </inkml:definitions>
  <inkml:trace contextRef="#ctx0" brushRef="#br0">463 1 24575,'-1'4'0,"1"0"0,-1 0 0,-1 0 0,1 0 0,-1 0 0,1 0 0,-1 0 0,0 0 0,0-1 0,-1 1 0,1-1 0,-1 1 0,-6 5 0,3-2 0,-1-1 0,0 1 0,-1-1 0,1-1 0,-12 7 0,9-8 0,0 0 0,-1 0 0,0-1 0,0 0 0,0-1 0,0 0 0,-15 1 0,-86-4 0,47-2 0,60 2 0,0 0 0,0 0 0,0-1 0,0 0 0,0 0 0,0 0 0,1 0 0,-1-1 0,1 0 0,-1 0 0,1 0 0,0-1 0,0 1 0,1-1 0,-1 0 0,1 0 0,0 0 0,0 0 0,0-1 0,0 1 0,1-1 0,-1 0 0,-2-9 0,50 30 0,-35-10 0,-1-1 0,1-1 0,0 0 0,0 0 0,1-1 0,-1-1 0,1 1 0,-1-2 0,1 1 0,0-1 0,18-1 0,-7 0 0,-15 1 0,-1-1 0,0 0 0,0 0 0,0-1 0,1 0 0,-1 0 0,0 0 0,6-2 0,-62 0 0,-119 29 0,166-26 0,1 1 0,-1-1 0,0 1 0,1-1 0,-1 0 0,0 0 0,1 0 0,-1 0 0,0 0 0,1-1 0,-1 1 0,0-1 0,1 1 0,-1-1 0,1 0 0,-1 0 0,1 0 0,-1 0 0,-2-3 0,63 15 0,-27-8 0,1 0 0,-1-2 0,1-2 0,0-1 0,-1-1 0,0-2 0,0-1 0,0-1 0,-1-2 0,38-15 0,-66 23 0,0 0 0,0 1 0,0-1 0,0 0 0,0 0 0,0-1 0,0 1 0,0 0 0,0-1 0,-1 1 0,1-1 0,-1 1 0,3-4 0,-7-4 0,-18 6 0,8 2 0,-2 0 0,0 1 0,1 1 0,-1 0 0,-23 4 0,35-4 0,0-1 0,1 1 0,-1 0 0,0 0 0,0 0 0,1 0 0,-1 1 0,1-1 0,-1 1 0,1-1 0,0 1 0,-1 0 0,1 0 0,0 0 0,0 0 0,0 0 0,1 1 0,-1-1 0,0 0 0,1 1 0,0 0 0,-1-1 0,1 1 0,0 0 0,0-1 0,1 1 0,-1 0 0,1 0 0,-1 0 0,1 3 0,0-5 0,0 0 0,0 0 0,0-1 0,0 1 0,0 0 0,0 0 0,0 0 0,1-1 0,-1 1 0,0 0 0,1 0 0,-1-1 0,0 1 0,1 0 0,-1-1 0,1 1 0,-1-1 0,1 1 0,-1 0 0,1-1 0,-1 1 0,1-1 0,0 1 0,-1-1 0,1 1 0,0-1 0,-1 0 0,1 1 0,1-1 0,29 1 0,-26-1 0,0-1 0,1-1 0,-1 1 0,0-1 0,0 0 0,-1 0 0,1 0 0,0 0 0,6-6 0,-5-3-17,-6 10-18,0 1 1,0-1-1,0 1 1,0-1-1,0 0 1,0 1-1,1-1 0,-1 1 1,0-1-1,0 0 1,1 1-1,-1-1 1,0 1-1,1-1 0,-1 1 1,0-1-1,1 1 1,-1-1-1,1 1 1,-1-1-1,1 1 1,-1 0-1,1-1 0,-1 1 1,1 0-1,-1-1 1,1 1-1,0 0 1,-1 0-1,1 0 0,-1 0 1,1-1-1,0 1 1,-1 0-1,1 0 1,0 0-1,-1 0 1,2 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12.821"/>
    </inkml:context>
    <inkml:brush xml:id="br0">
      <inkml:brushProperty name="width" value="0.2" units="cm"/>
      <inkml:brushProperty name="height" value="0.2" units="cm"/>
      <inkml:brushProperty name="color" value="#FFFFFF"/>
    </inkml:brush>
  </inkml:definitions>
  <inkml:trace contextRef="#ctx0" brushRef="#br0">108 107 24575,'-47'-23'0,"9"1"0,36 21 0,1 1 0,0-1 0,-1 0 0,1 0 0,0 0 0,0 0 0,-1 0 0,1 0 0,0 0 0,0 0 0,0 0 0,0 0 0,0-1 0,1 1 0,-1 0 0,0-1 0,1 1 0,-1 0 0,1-1 0,-1 1 0,1-1 0,-1 1 0,1-1 0,0-2 0,3 2 0,0 0 0,0 0 0,0 0 0,1 0 0,-1 1 0,0 0 0,1-1 0,-1 1 0,1 1 0,0-1 0,-1 0 0,8 0 0,3-1 0,7-2-235,-1 1 1,1 1-1,40 2 0,-53 0-191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26.122"/>
    </inkml:context>
    <inkml:brush xml:id="br0">
      <inkml:brushProperty name="width" value="0.05" units="cm"/>
      <inkml:brushProperty name="height" value="0.05" units="cm"/>
      <inkml:brushProperty name="color" value="#FFFFFF"/>
    </inkml:brush>
  </inkml:definitions>
  <inkml:trace contextRef="#ctx0" brushRef="#br0">173 152 24575,'-3'0'0,"1"-1"0,-1 1 0,1 0 0,-1-1 0,0 0 0,1 1 0,-1-1 0,1 0 0,0 0 0,-1-1 0,1 1 0,0 0 0,0-1 0,0 0 0,0 1 0,0-1 0,-2-2 0,-27-39 0,9 9 0,21 34 0,1 0 0,0 0 0,0 0 0,0 0 0,0 0 0,0 0 0,0 0 0,0 0 0,-1 0 0,1 0 0,0 0 0,0 0 0,0 0 0,0 0 0,0 0 0,0 0 0,-1 0 0,1 0 0,0 0 0,0 0 0,0 0 0,0 0 0,0 0 0,0 0 0,0 0 0,-1 0 0,1 0 0,0 0 0,0 0 0,0 0 0,0 0 0,0 1 0,0-1 0,0 0 0,0 0 0,0 0 0,0 0 0,-1 0 0,1 0 0,0 0 0,0 1 0,0-1 0,0 0 0,0 0 0,0 0 0,0 0 0,0 0 0,0 0 0,0 0 0,0 1 0,0-1 0,0 0 0,0 0 0,0 0 0,0 0 0,0 0 0,0 0 0,0 1 0,1-1 0,-1 0 0,0 0 0,0 0 0,0 0 0,0 0 0,0 0 0,0 19 0,-2 8 0,-3-25 0,-3-17 0,2 0 0,0 5 0,-1 28 0,-13-52 0,20 33 0,-1 0 0,1 0 0,-1 1 0,1-1 0,0 0 0,-1 0 0,1 0 0,0 1 0,0-1 0,-1 0 0,1 0 0,0 0 0,0 0 0,0 0 0,0 0 0,0 1 0,0-1 0,0 0 0,1 0 0,-1 0 0,0 0 0,0 0 0,1 1 0,-1-1 0,0 0 0,1 0 0,-1 1 0,1-1 0,-1 0 0,1 0 0,-1 1 0,1-1 0,0 1 0,-1-1 0,1 0 0,0 1 0,-1-1 0,1 1 0,0-1 0,0 1 0,0 0 0,-1-1 0,1 1 0,0 0 0,0 0 0,0 0 0,0-1 0,0 1 0,-1 0 0,1 0 0,0 0 0,0 0 0,0 0 0,0 1 0,0-1 0,0 0 0,-1 0 0,1 0 0,1 1 0,15 3 0,-13-3 0,-1 0 0,1 1 0,0-2 0,-1 1 0,1 0 0,0-1 0,0 1 0,0-1 0,0 0 0,0-1 0,0 1 0,-1-1 0,1 1 0,5-3 0,-57-14 0,44 16-85,0-1 0,0 1-1,0 0 1,0 0 0,0 0-1,-1 1 1,1-1 0,0 1-1,0 0 1,0 0 0,-1 1-1,1-1 1,0 1 0,0 0-1,-7 2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07.651"/>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10.161"/>
    </inkml:context>
    <inkml:brush xml:id="br0">
      <inkml:brushProperty name="width" value="0.2" units="cm"/>
      <inkml:brushProperty name="height" value="0.2" units="cm"/>
      <inkml:brushProperty name="color" value="#FFFFFF"/>
    </inkml:brush>
  </inkml:definitions>
  <inkml:trace contextRef="#ctx0" brushRef="#br0">0 0 24575,'3'0'0,"3"0"0,1 0 0,2 0 0,0 0 0,0 0 0,1 0 0,-1 0 0,0 0 0,2 0 0,0 0 0,-1 0 0,1 0 0,-1 0 0,-1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1.393"/>
    </inkml:context>
    <inkml:brush xml:id="br0">
      <inkml:brushProperty name="width" value="0.05" units="cm"/>
      <inkml:brushProperty name="height" value="0.05" units="cm"/>
      <inkml:brushProperty name="color" value="#FFFFFF"/>
    </inkml:brush>
  </inkml:definitions>
  <inkml:trace contextRef="#ctx0" brushRef="#br0">0 39 24575,'35'5'0,"-34"-5"0,1 0 0,-1 1 0,0-1 0,0 1 0,0 0 0,-1-1 0,1 1 0,0 0 0,0-1 0,0 1 0,0 0 0,-1 0 0,1 0 0,0 0 0,-1 0 0,1-1 0,0 1 0,-1 0 0,1 1 0,-1-1 0,0 0 0,1 0 0,-1 0 0,0 0 0,0 0 0,0 0 0,0 0 0,0 0 0,0 2 0,-2-15 0,1 11 0,1 1 0,0-1 0,0 1 0,-1-1 0,1 1 0,0-1 0,0 1 0,0-1 0,0 1 0,0-1 0,0 0 0,0 1 0,0-1 0,0 1 0,0-1 0,0 1 0,0-1 0,0 0 0,0 1 0,1-1 0,-1 1 0,0-1 0,0 1 0,1-1 0,-1 1 0,0-1 0,1 1 0,-1-1 0,0 1 0,1 0 0,-1-1 0,1 1 0,-1-1 0,0 1 0,1 0 0,-1 0 0,1-1 0,-1 1 0,1 0 0,-1 0 0,1-1 0,0 1 0,-1 0 0,1 0 0,-1 0 0,1 0 0,10-6 0,29-12 0,-27 20 0,-13-1 0,0 0 0,1 0 0,-1 0 0,0-1 0,0 1 0,0 0 0,0 0 0,0 0 0,0 0 0,0 0 0,0 0 0,0 0 0,0 0 0,0 0 0,-1 0 0,1 0 0,0-1 0,-1 1 0,0 1 0,-1 3 0,0-1 0,0 1 0,-1-1 0,0 0 0,0 0 0,0 0 0,0 0 0,-1 0 0,1-1 0,-1 1 0,0-1 0,0 0 0,0-1 0,-1 1 0,1-1 0,0 1 0,-7 1 0,8-4 0,11-3 0,16-3 0,-21 6 0,-1 0 0,1-1 0,-1 1 0,1 0 0,-1-1 0,1 1 0,-1-1 0,1 0 0,-1 0 0,1 0 0,-1 0 0,0 0 0,0-1 0,1 1 0,-1-1 0,0 1 0,0-1 0,-1 0 0,1 0 0,0 0 0,0 0 0,-1 0 0,1 0 0,-1 0 0,0 0 0,0-1 0,0 1 0,0-1 0,0 1 0,0 0 0,-1-1 0,1 1 0,-1-1 0,1 0 0,-1 1 0,0-1 0,0 1 0,-1-1 0,1 1 0,0-1 0,-1 0 0,0-2 0,-8-9-1365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6.611"/>
    </inkml:context>
    <inkml:brush xml:id="br0">
      <inkml:brushProperty name="width" value="0.05" units="cm"/>
      <inkml:brushProperty name="height" value="0.05" units="cm"/>
      <inkml:brushProperty name="color" value="#FFFFFF"/>
    </inkml:brush>
  </inkml:definitions>
  <inkml:trace contextRef="#ctx0" brushRef="#br0">68 156 24575,'-2'-7'0,"0"0"0,0 0 0,1 0 0,0 0 0,0 0 0,0 0 0,1-1 0,0 1 0,2-12 0,-1 12 0,-21 28 0,19-20 0,1 0 0,-1 0 0,0-1 0,0 1 0,1 0 0,-1 0 0,0-1 0,0 1 0,0-1 0,0 1 0,0-1 0,0 1 0,0-1 0,0 0 0,0 1 0,0-1 0,0 0 0,0 0 0,0 0 0,0 0 0,0 0 0,0 0 0,0 0 0,0 0 0,0 0 0,0 0 0,-2-1 0,1-2 0,0 0 0,1 0 0,0 0 0,-1 0 0,1 0 0,0-1 0,1 1 0,-1 0 0,0-1 0,1 1 0,0 0 0,0-1 0,0 1 0,0 0 0,0-1 0,1 1 0,-1 0 0,3-5 0,-3 7 0,0-1 0,0 1 0,0 0 0,1-1 0,-1 1 0,1 0 0,-1-1 0,1 1 0,0 0 0,-1 0 0,1-1 0,0 1 0,0 0 0,0 0 0,0 0 0,0 0 0,0 0 0,0 0 0,0 1 0,0-1 0,0 0 0,0 0 0,1 1 0,-1-1 0,0 1 0,1-1 0,-1 1 0,0 0 0,1-1 0,-1 1 0,0 0 0,1 0 0,-1 0 0,0 0 0,1 0 0,-1 0 0,1 0 0,-1 0 0,0 1 0,1-1 0,-1 1 0,0-1 0,1 1 0,-1-1 0,2 2 0,7 3-119,-6-3 30,1 0 0,-1 0 0,0 1 0,0-1 0,0 1 0,0 0 0,0 0 0,0 1 0,-1-1 0,1 1 0,-1-1 0,0 1 0,4 6 0,-5-2-6737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8.801"/>
    </inkml:context>
    <inkml:brush xml:id="br0">
      <inkml:brushProperty name="width" value="0.05" units="cm"/>
      <inkml:brushProperty name="height" value="0.05" units="cm"/>
      <inkml:brushProperty name="color" value="#FFFFFF"/>
    </inkml:brush>
  </inkml:definitions>
  <inkml:trace contextRef="#ctx0" brushRef="#br0">18 106 24575,'-9'-23'0,"8"23"0,0-1 0,1 0 0,-1 1 0,1-1 0,-1 0 0,0 1 0,1-1 0,-1 0 0,1 0 0,0 0 0,-1 1 0,1-1 0,-1 0 0,1 0 0,0 0 0,0 0 0,0 0 0,-1 0 0,1 0 0,0 1 0,0-1 0,0 0 0,1 0 0,-1 0 0,0 0 0,0 0 0,0 0 0,1 0 0,-1 0 0,0 1 0,1-1 0,-1 0 0,0 0 0,1 0 0,0 1 0,-1-1 0,1 0 0,-1 0 0,1 1 0,0-1 0,-1 1 0,1-1 0,0 0 0,0 1 0,-1 0 0,1-1 0,0 1 0,0-1 0,1 1 0,2-2 0,0 0 0,0 0 0,0 0 0,0-1 0,-1 1 0,1-1 0,-1 0 0,0 0 0,0 0 0,4-6 0,3-2 0,-8 62 0,-2-50-4,0 2-132,0 1 0,0-1 0,0 1 0,0-1 0,-1 1-1,0-1 1,0 1 0,0-1 0,-2 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34.632"/>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14.05.2024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14.05.2024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14.05.2024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14.05.2024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14.05.2024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14.05.2024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14.05.2024</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14.05.2024</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14.05.2024</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14.05.2024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14.05.2024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14.05.2024</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customXml" Target="../ink/ink4.xml"/><Relationship Id="rId18" Type="http://schemas.openxmlformats.org/officeDocument/2006/relationships/image" Target="../media/image17.png"/><Relationship Id="rId26" Type="http://schemas.openxmlformats.org/officeDocument/2006/relationships/image" Target="../media/image21.png"/><Relationship Id="rId3" Type="http://schemas.openxmlformats.org/officeDocument/2006/relationships/image" Target="../media/image10.png"/><Relationship Id="rId21" Type="http://schemas.openxmlformats.org/officeDocument/2006/relationships/customXml" Target="../ink/ink8.xml"/><Relationship Id="rId34" Type="http://schemas.openxmlformats.org/officeDocument/2006/relationships/image" Target="../media/image25.png"/><Relationship Id="rId7" Type="http://schemas.openxmlformats.org/officeDocument/2006/relationships/customXml" Target="../ink/ink1.xml"/><Relationship Id="rId12" Type="http://schemas.openxmlformats.org/officeDocument/2006/relationships/image" Target="../media/image14.png"/><Relationship Id="rId17" Type="http://schemas.openxmlformats.org/officeDocument/2006/relationships/customXml" Target="../ink/ink6.xml"/><Relationship Id="rId25" Type="http://schemas.openxmlformats.org/officeDocument/2006/relationships/customXml" Target="../ink/ink10.xml"/><Relationship Id="rId33" Type="http://schemas.openxmlformats.org/officeDocument/2006/relationships/customXml" Target="../ink/ink14.xml"/><Relationship Id="rId2" Type="http://schemas.openxmlformats.org/officeDocument/2006/relationships/image" Target="../media/image9.png"/><Relationship Id="rId16" Type="http://schemas.openxmlformats.org/officeDocument/2006/relationships/image" Target="../media/image16.png"/><Relationship Id="rId20" Type="http://schemas.openxmlformats.org/officeDocument/2006/relationships/image" Target="../media/image18.png"/><Relationship Id="rId29" Type="http://schemas.openxmlformats.org/officeDocument/2006/relationships/customXml" Target="../ink/ink12.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customXml" Target="../ink/ink3.xml"/><Relationship Id="rId24" Type="http://schemas.openxmlformats.org/officeDocument/2006/relationships/image" Target="../media/image20.png"/><Relationship Id="rId32" Type="http://schemas.openxmlformats.org/officeDocument/2006/relationships/image" Target="../media/image24.png"/><Relationship Id="rId5" Type="http://schemas.openxmlformats.org/officeDocument/2006/relationships/image" Target="../media/image12.png"/><Relationship Id="rId15" Type="http://schemas.openxmlformats.org/officeDocument/2006/relationships/customXml" Target="../ink/ink5.xml"/><Relationship Id="rId23" Type="http://schemas.openxmlformats.org/officeDocument/2006/relationships/customXml" Target="../ink/ink9.xml"/><Relationship Id="rId28" Type="http://schemas.openxmlformats.org/officeDocument/2006/relationships/image" Target="../media/image22.png"/><Relationship Id="rId10" Type="http://schemas.openxmlformats.org/officeDocument/2006/relationships/image" Target="../media/image130.png"/><Relationship Id="rId19" Type="http://schemas.openxmlformats.org/officeDocument/2006/relationships/customXml" Target="../ink/ink7.xml"/><Relationship Id="rId31" Type="http://schemas.openxmlformats.org/officeDocument/2006/relationships/customXml" Target="../ink/ink13.xml"/><Relationship Id="rId4" Type="http://schemas.openxmlformats.org/officeDocument/2006/relationships/image" Target="../media/image11.png"/><Relationship Id="rId9" Type="http://schemas.openxmlformats.org/officeDocument/2006/relationships/customXml" Target="../ink/ink2.xml"/><Relationship Id="rId14" Type="http://schemas.openxmlformats.org/officeDocument/2006/relationships/image" Target="../media/image15.png"/><Relationship Id="rId22" Type="http://schemas.openxmlformats.org/officeDocument/2006/relationships/image" Target="../media/image19.png"/><Relationship Id="rId27" Type="http://schemas.openxmlformats.org/officeDocument/2006/relationships/customXml" Target="../ink/ink11.xml"/><Relationship Id="rId30"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afik 5">
            <a:extLst>
              <a:ext uri="{FF2B5EF4-FFF2-40B4-BE49-F238E27FC236}">
                <a16:creationId xmlns:a16="http://schemas.microsoft.com/office/drawing/2014/main" id="{6CBCACD7-F2D7-3636-CB25-661436B87C1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8" y="3104218"/>
            <a:ext cx="5181600" cy="4859613"/>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1030450"/>
            <a:ext cx="4497388" cy="14402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AT" sz="4800" dirty="0">
                <a:latin typeface="Pangolin" panose="00000500000000000000"/>
              </a:rPr>
              <a:t>Tipi di </a:t>
            </a:r>
            <a:r>
              <a:rPr lang="de-AT" sz="4800" dirty="0" err="1">
                <a:latin typeface="Pangolin" panose="00000500000000000000"/>
              </a:rPr>
              <a:t>Dati</a:t>
            </a:r>
            <a:r>
              <a:rPr lang="de-AT" sz="4800" dirty="0">
                <a:latin typeface="Pangolin" panose="00000500000000000000"/>
              </a:rPr>
              <a:t> </a:t>
            </a:r>
            <a:r>
              <a:rPr lang="de-AT" sz="4800" dirty="0" err="1">
                <a:latin typeface="Pangolin" panose="00000500000000000000"/>
              </a:rPr>
              <a:t>Primitivi</a:t>
            </a:r>
            <a:endParaRPr lang="de-AT" sz="4800" dirty="0">
              <a:latin typeface="Pangolin" panose="00000500000000000000"/>
            </a:endParaRP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r>
              <a:rPr lang="it-IT" sz="1100" dirty="0">
                <a:latin typeface="Segoe UI" panose="020B0502040204020203" pitchFamily="34" charset="0"/>
                <a:cs typeface="Segoe UI" panose="020B0502040204020203" pitchFamily="34" charset="0"/>
              </a:rPr>
              <a:t>Questo fumetto è stato creato nell'ambito del progetto di ricerca </a:t>
            </a:r>
            <a:r>
              <a:rPr lang="it-IT" sz="1100" dirty="0" err="1">
                <a:latin typeface="Segoe UI" panose="020B0502040204020203" pitchFamily="34" charset="0"/>
                <a:cs typeface="Segoe UI" panose="020B0502040204020203" pitchFamily="34" charset="0"/>
              </a:rPr>
              <a:t>Comixplain</a:t>
            </a:r>
            <a:r>
              <a:rPr lang="it-IT" sz="1100" dirty="0">
                <a:latin typeface="Segoe UI" panose="020B0502040204020203" pitchFamily="34" charset="0"/>
                <a:cs typeface="Segoe UI" panose="020B0502040204020203" pitchFamily="34" charset="0"/>
              </a:rPr>
              <a:t>, finanziato dall'Innovation Call 2022 dell'Università di Scienze Applicate di St. </a:t>
            </a:r>
            <a:r>
              <a:rPr lang="it-IT" sz="1100" dirty="0" err="1">
                <a:latin typeface="Segoe UI" panose="020B0502040204020203" pitchFamily="34" charset="0"/>
                <a:cs typeface="Segoe UI" panose="020B0502040204020203" pitchFamily="34" charset="0"/>
              </a:rPr>
              <a:t>Pölten</a:t>
            </a:r>
            <a:r>
              <a:rPr lang="it-IT" sz="1100" dirty="0">
                <a:latin typeface="Segoe UI" panose="020B0502040204020203" pitchFamily="34" charset="0"/>
                <a:cs typeface="Segoe UI" panose="020B0502040204020203" pitchFamily="34" charset="0"/>
              </a:rPr>
              <a:t>, in Austria.</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Squadra:</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Contatto</a:t>
            </a:r>
            <a:r>
              <a:rPr lang="de-AT" sz="1100" b="1" dirty="0">
                <a:latin typeface="Segoe UI" panose="020B0502040204020203" pitchFamily="34" charset="0"/>
                <a:cs typeface="Segoe UI" panose="020B0502040204020203" pitchFamily="34" charset="0"/>
              </a:rPr>
              <a: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Illustrazioni</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3" name="Textfeld 1">
            <a:extLst>
              <a:ext uri="{FF2B5EF4-FFF2-40B4-BE49-F238E27FC236}">
                <a16:creationId xmlns:a16="http://schemas.microsoft.com/office/drawing/2014/main" id="{E8304AF5-3DCF-DCDF-0309-96D7F25F7A37}"/>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5" name="Picture 4">
            <a:extLst>
              <a:ext uri="{FF2B5EF4-FFF2-40B4-BE49-F238E27FC236}">
                <a16:creationId xmlns:a16="http://schemas.microsoft.com/office/drawing/2014/main" id="{D20419B1-EEF6-9474-0B8C-DF24A90F2A0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426438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62B1D934-8D82-128A-AAD2-F56ED7DF85B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9" name="Grafik 8">
            <a:extLst>
              <a:ext uri="{FF2B5EF4-FFF2-40B4-BE49-F238E27FC236}">
                <a16:creationId xmlns:a16="http://schemas.microsoft.com/office/drawing/2014/main" id="{30B737E2-79DC-EF3F-89C0-F94E33AFE8B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16" name="Rechteck 15">
            <a:extLst>
              <a:ext uri="{FF2B5EF4-FFF2-40B4-BE49-F238E27FC236}">
                <a16:creationId xmlns:a16="http://schemas.microsoft.com/office/drawing/2014/main" id="{D98AB754-7F8D-47AB-9849-0C630D4E2A37}"/>
              </a:ext>
              <a:ext uri="{C183D7F6-B498-43B3-948B-1728B52AA6E4}">
                <adec:decorative xmlns:adec="http://schemas.microsoft.com/office/drawing/2017/decorative" val="1"/>
              </a:ext>
            </a:extLst>
          </p:cNvPr>
          <p:cNvSpPr/>
          <p:nvPr/>
        </p:nvSpPr>
        <p:spPr>
          <a:xfrm>
            <a:off x="2376486"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D3753364-03D6-4504-AF86-3C6386201356}"/>
              </a:ext>
              <a:ext uri="{C183D7F6-B498-43B3-948B-1728B52AA6E4}">
                <adec:decorative xmlns:adec="http://schemas.microsoft.com/office/drawing/2017/decorative" val="1"/>
              </a:ext>
            </a:extLst>
          </p:cNvPr>
          <p:cNvSpPr/>
          <p:nvPr/>
        </p:nvSpPr>
        <p:spPr>
          <a:xfrm>
            <a:off x="2386250" y="671376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1" name="Rechteck 20">
            <a:extLst>
              <a:ext uri="{FF2B5EF4-FFF2-40B4-BE49-F238E27FC236}">
                <a16:creationId xmlns:a16="http://schemas.microsoft.com/office/drawing/2014/main" id="{F63E92B6-82EA-4E11-9B05-0B23208E6560}"/>
              </a:ext>
              <a:ext uri="{C183D7F6-B498-43B3-948B-1728B52AA6E4}">
                <adec:decorative xmlns:adec="http://schemas.microsoft.com/office/drawing/2017/decorative" val="1"/>
              </a:ext>
            </a:extLst>
          </p:cNvPr>
          <p:cNvSpPr/>
          <p:nvPr/>
        </p:nvSpPr>
        <p:spPr>
          <a:xfrm>
            <a:off x="174625" y="521777"/>
            <a:ext cx="6454774" cy="2951163"/>
          </a:xfrm>
          <a:custGeom>
            <a:avLst/>
            <a:gdLst>
              <a:gd name="connsiteX0" fmla="*/ 0 w 6454774"/>
              <a:gd name="connsiteY0" fmla="*/ 0 h 2951163"/>
              <a:gd name="connsiteX1" fmla="*/ 451834 w 6454774"/>
              <a:gd name="connsiteY1" fmla="*/ 0 h 2951163"/>
              <a:gd name="connsiteX2" fmla="*/ 968216 w 6454774"/>
              <a:gd name="connsiteY2" fmla="*/ 0 h 2951163"/>
              <a:gd name="connsiteX3" fmla="*/ 1613694 w 6454774"/>
              <a:gd name="connsiteY3" fmla="*/ 0 h 2951163"/>
              <a:gd name="connsiteX4" fmla="*/ 2194623 w 6454774"/>
              <a:gd name="connsiteY4" fmla="*/ 0 h 2951163"/>
              <a:gd name="connsiteX5" fmla="*/ 2711005 w 6454774"/>
              <a:gd name="connsiteY5" fmla="*/ 0 h 2951163"/>
              <a:gd name="connsiteX6" fmla="*/ 3421030 w 6454774"/>
              <a:gd name="connsiteY6" fmla="*/ 0 h 2951163"/>
              <a:gd name="connsiteX7" fmla="*/ 4131055 w 6454774"/>
              <a:gd name="connsiteY7" fmla="*/ 0 h 2951163"/>
              <a:gd name="connsiteX8" fmla="*/ 4905628 w 6454774"/>
              <a:gd name="connsiteY8" fmla="*/ 0 h 2951163"/>
              <a:gd name="connsiteX9" fmla="*/ 5486558 w 6454774"/>
              <a:gd name="connsiteY9" fmla="*/ 0 h 2951163"/>
              <a:gd name="connsiteX10" fmla="*/ 6454774 w 6454774"/>
              <a:gd name="connsiteY10" fmla="*/ 0 h 2951163"/>
              <a:gd name="connsiteX11" fmla="*/ 6454774 w 6454774"/>
              <a:gd name="connsiteY11" fmla="*/ 590233 h 2951163"/>
              <a:gd name="connsiteX12" fmla="*/ 6454774 w 6454774"/>
              <a:gd name="connsiteY12" fmla="*/ 1091930 h 2951163"/>
              <a:gd name="connsiteX13" fmla="*/ 6454774 w 6454774"/>
              <a:gd name="connsiteY13" fmla="*/ 1741186 h 2951163"/>
              <a:gd name="connsiteX14" fmla="*/ 6454774 w 6454774"/>
              <a:gd name="connsiteY14" fmla="*/ 2242884 h 2951163"/>
              <a:gd name="connsiteX15" fmla="*/ 6454774 w 6454774"/>
              <a:gd name="connsiteY15" fmla="*/ 2951163 h 2951163"/>
              <a:gd name="connsiteX16" fmla="*/ 6002940 w 6454774"/>
              <a:gd name="connsiteY16" fmla="*/ 2951163 h 2951163"/>
              <a:gd name="connsiteX17" fmla="*/ 5551106 w 6454774"/>
              <a:gd name="connsiteY17" fmla="*/ 2951163 h 2951163"/>
              <a:gd name="connsiteX18" fmla="*/ 5034724 w 6454774"/>
              <a:gd name="connsiteY18" fmla="*/ 2951163 h 2951163"/>
              <a:gd name="connsiteX19" fmla="*/ 4453794 w 6454774"/>
              <a:gd name="connsiteY19" fmla="*/ 2951163 h 2951163"/>
              <a:gd name="connsiteX20" fmla="*/ 3872864 w 6454774"/>
              <a:gd name="connsiteY20" fmla="*/ 2951163 h 2951163"/>
              <a:gd name="connsiteX21" fmla="*/ 3421030 w 6454774"/>
              <a:gd name="connsiteY21" fmla="*/ 2951163 h 2951163"/>
              <a:gd name="connsiteX22" fmla="*/ 2969196 w 6454774"/>
              <a:gd name="connsiteY22" fmla="*/ 2951163 h 2951163"/>
              <a:gd name="connsiteX23" fmla="*/ 2259171 w 6454774"/>
              <a:gd name="connsiteY23" fmla="*/ 2951163 h 2951163"/>
              <a:gd name="connsiteX24" fmla="*/ 1742789 w 6454774"/>
              <a:gd name="connsiteY24" fmla="*/ 2951163 h 2951163"/>
              <a:gd name="connsiteX25" fmla="*/ 1097312 w 6454774"/>
              <a:gd name="connsiteY25" fmla="*/ 2951163 h 2951163"/>
              <a:gd name="connsiteX26" fmla="*/ 0 w 6454774"/>
              <a:gd name="connsiteY26" fmla="*/ 2951163 h 2951163"/>
              <a:gd name="connsiteX27" fmla="*/ 0 w 6454774"/>
              <a:gd name="connsiteY27" fmla="*/ 2390442 h 2951163"/>
              <a:gd name="connsiteX28" fmla="*/ 0 w 6454774"/>
              <a:gd name="connsiteY28" fmla="*/ 1800209 h 2951163"/>
              <a:gd name="connsiteX29" fmla="*/ 0 w 6454774"/>
              <a:gd name="connsiteY29" fmla="*/ 1269000 h 2951163"/>
              <a:gd name="connsiteX30" fmla="*/ 0 w 6454774"/>
              <a:gd name="connsiteY30" fmla="*/ 649256 h 2951163"/>
              <a:gd name="connsiteX31" fmla="*/ 0 w 6454774"/>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54774" h="2951163" extrusionOk="0">
                <a:moveTo>
                  <a:pt x="0" y="0"/>
                </a:moveTo>
                <a:cubicBezTo>
                  <a:pt x="118232" y="-204"/>
                  <a:pt x="307478" y="-5043"/>
                  <a:pt x="451834" y="0"/>
                </a:cubicBezTo>
                <a:cubicBezTo>
                  <a:pt x="596190" y="5043"/>
                  <a:pt x="738922" y="8033"/>
                  <a:pt x="968216" y="0"/>
                </a:cubicBezTo>
                <a:cubicBezTo>
                  <a:pt x="1197510" y="-8033"/>
                  <a:pt x="1428365" y="3555"/>
                  <a:pt x="1613694" y="0"/>
                </a:cubicBezTo>
                <a:cubicBezTo>
                  <a:pt x="1799023" y="-3555"/>
                  <a:pt x="1934304" y="2443"/>
                  <a:pt x="2194623" y="0"/>
                </a:cubicBezTo>
                <a:cubicBezTo>
                  <a:pt x="2454942" y="-2443"/>
                  <a:pt x="2509410" y="-12983"/>
                  <a:pt x="2711005" y="0"/>
                </a:cubicBezTo>
                <a:cubicBezTo>
                  <a:pt x="2912600" y="12983"/>
                  <a:pt x="3261105" y="4714"/>
                  <a:pt x="3421030" y="0"/>
                </a:cubicBezTo>
                <a:cubicBezTo>
                  <a:pt x="3580955" y="-4714"/>
                  <a:pt x="3909319" y="-19611"/>
                  <a:pt x="4131055" y="0"/>
                </a:cubicBezTo>
                <a:cubicBezTo>
                  <a:pt x="4352791" y="19611"/>
                  <a:pt x="4521071" y="28357"/>
                  <a:pt x="4905628" y="0"/>
                </a:cubicBezTo>
                <a:cubicBezTo>
                  <a:pt x="5290185" y="-28357"/>
                  <a:pt x="5320761" y="23949"/>
                  <a:pt x="5486558" y="0"/>
                </a:cubicBezTo>
                <a:cubicBezTo>
                  <a:pt x="5652355" y="-23949"/>
                  <a:pt x="6168327" y="4331"/>
                  <a:pt x="6454774" y="0"/>
                </a:cubicBezTo>
                <a:cubicBezTo>
                  <a:pt x="6470546" y="136988"/>
                  <a:pt x="6450808" y="444909"/>
                  <a:pt x="6454774" y="590233"/>
                </a:cubicBezTo>
                <a:cubicBezTo>
                  <a:pt x="6458740" y="735557"/>
                  <a:pt x="6442478" y="891046"/>
                  <a:pt x="6454774" y="1091930"/>
                </a:cubicBezTo>
                <a:cubicBezTo>
                  <a:pt x="6467070" y="1292814"/>
                  <a:pt x="6458827" y="1580484"/>
                  <a:pt x="6454774" y="1741186"/>
                </a:cubicBezTo>
                <a:cubicBezTo>
                  <a:pt x="6450721" y="1901888"/>
                  <a:pt x="6477809" y="2030121"/>
                  <a:pt x="6454774" y="2242884"/>
                </a:cubicBezTo>
                <a:cubicBezTo>
                  <a:pt x="6431739" y="2455647"/>
                  <a:pt x="6486500" y="2746667"/>
                  <a:pt x="6454774" y="2951163"/>
                </a:cubicBezTo>
                <a:cubicBezTo>
                  <a:pt x="6355429" y="2961352"/>
                  <a:pt x="6147254" y="2950045"/>
                  <a:pt x="6002940" y="2951163"/>
                </a:cubicBezTo>
                <a:cubicBezTo>
                  <a:pt x="5858626" y="2952281"/>
                  <a:pt x="5736475" y="2953653"/>
                  <a:pt x="5551106" y="2951163"/>
                </a:cubicBezTo>
                <a:cubicBezTo>
                  <a:pt x="5365737" y="2948673"/>
                  <a:pt x="5169320" y="2964034"/>
                  <a:pt x="5034724" y="2951163"/>
                </a:cubicBezTo>
                <a:cubicBezTo>
                  <a:pt x="4900128" y="2938292"/>
                  <a:pt x="4739547" y="2954857"/>
                  <a:pt x="4453794" y="2951163"/>
                </a:cubicBezTo>
                <a:cubicBezTo>
                  <a:pt x="4168041" y="2947470"/>
                  <a:pt x="4106821" y="2933949"/>
                  <a:pt x="3872864" y="2951163"/>
                </a:cubicBezTo>
                <a:cubicBezTo>
                  <a:pt x="3638907" y="2968378"/>
                  <a:pt x="3553088" y="2944352"/>
                  <a:pt x="3421030" y="2951163"/>
                </a:cubicBezTo>
                <a:cubicBezTo>
                  <a:pt x="3288972" y="2957974"/>
                  <a:pt x="3088911" y="2932171"/>
                  <a:pt x="2969196" y="2951163"/>
                </a:cubicBezTo>
                <a:cubicBezTo>
                  <a:pt x="2849481" y="2970155"/>
                  <a:pt x="2590068" y="2972416"/>
                  <a:pt x="2259171" y="2951163"/>
                </a:cubicBezTo>
                <a:cubicBezTo>
                  <a:pt x="1928274" y="2929910"/>
                  <a:pt x="1864789" y="2949228"/>
                  <a:pt x="1742789" y="2951163"/>
                </a:cubicBezTo>
                <a:cubicBezTo>
                  <a:pt x="1620789" y="2953098"/>
                  <a:pt x="1273248" y="2942842"/>
                  <a:pt x="1097312" y="2951163"/>
                </a:cubicBezTo>
                <a:cubicBezTo>
                  <a:pt x="921376" y="2959484"/>
                  <a:pt x="519544" y="2906606"/>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2" name="Rechteck 21">
            <a:extLst>
              <a:ext uri="{FF2B5EF4-FFF2-40B4-BE49-F238E27FC236}">
                <a16:creationId xmlns:a16="http://schemas.microsoft.com/office/drawing/2014/main" id="{B4598410-61C9-488A-B32C-A874D97B4346}"/>
              </a:ext>
              <a:ext uri="{C183D7F6-B498-43B3-948B-1728B52AA6E4}">
                <adec:decorative xmlns:adec="http://schemas.microsoft.com/office/drawing/2017/decorative" val="1"/>
              </a:ext>
            </a:extLst>
          </p:cNvPr>
          <p:cNvSpPr/>
          <p:nvPr/>
        </p:nvSpPr>
        <p:spPr>
          <a:xfrm>
            <a:off x="4559020" y="672264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3" name="Rechteck 22">
            <a:extLst>
              <a:ext uri="{FF2B5EF4-FFF2-40B4-BE49-F238E27FC236}">
                <a16:creationId xmlns:a16="http://schemas.microsoft.com/office/drawing/2014/main" id="{315C8446-0F5A-4DB2-BE3E-B51E6F77BE03}"/>
              </a:ext>
              <a:ext uri="{C183D7F6-B498-43B3-948B-1728B52AA6E4}">
                <adec:decorative xmlns:adec="http://schemas.microsoft.com/office/drawing/2017/decorative" val="1"/>
              </a:ext>
            </a:extLst>
          </p:cNvPr>
          <p:cNvSpPr/>
          <p:nvPr/>
        </p:nvSpPr>
        <p:spPr>
          <a:xfrm>
            <a:off x="4578349"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4" name="Rechteck 23">
            <a:extLst>
              <a:ext uri="{FF2B5EF4-FFF2-40B4-BE49-F238E27FC236}">
                <a16:creationId xmlns:a16="http://schemas.microsoft.com/office/drawing/2014/main" id="{70E94346-53CB-4F95-A814-435DF2CE71B5}"/>
              </a:ext>
              <a:ext uri="{C183D7F6-B498-43B3-948B-1728B52AA6E4}">
                <adec:decorative xmlns:adec="http://schemas.microsoft.com/office/drawing/2017/decorative" val="1"/>
              </a:ext>
            </a:extLst>
          </p:cNvPr>
          <p:cNvSpPr/>
          <p:nvPr/>
        </p:nvSpPr>
        <p:spPr>
          <a:xfrm>
            <a:off x="210446"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5" name="Rechteck 24">
            <a:extLst>
              <a:ext uri="{FF2B5EF4-FFF2-40B4-BE49-F238E27FC236}">
                <a16:creationId xmlns:a16="http://schemas.microsoft.com/office/drawing/2014/main" id="{4CAC2F2D-700C-409F-9F7A-D860B7C9AD33}"/>
              </a:ext>
              <a:ext uri="{C183D7F6-B498-43B3-948B-1728B52AA6E4}">
                <adec:decorative xmlns:adec="http://schemas.microsoft.com/office/drawing/2017/decorative" val="1"/>
              </a:ext>
            </a:extLst>
          </p:cNvPr>
          <p:cNvSpPr/>
          <p:nvPr/>
        </p:nvSpPr>
        <p:spPr>
          <a:xfrm>
            <a:off x="210446" y="672264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4FCEB005-E3D6-2D42-08C8-52ED256FC26E}"/>
              </a:ext>
            </a:extLst>
          </p:cNvPr>
          <p:cNvSpPr txBox="1"/>
          <p:nvPr/>
        </p:nvSpPr>
        <p:spPr>
          <a:xfrm>
            <a:off x="114552" y="221488"/>
            <a:ext cx="2055144" cy="246221"/>
          </a:xfrm>
          <a:prstGeom prst="rect">
            <a:avLst/>
          </a:prstGeom>
          <a:noFill/>
        </p:spPr>
        <p:txBody>
          <a:bodyPr wrap="square" rtlCol="0">
            <a:spAutoFit/>
          </a:bodyPr>
          <a:lstStyle/>
          <a:p>
            <a:r>
              <a:rPr lang="de-AT" sz="1000" dirty="0">
                <a:latin typeface="Pangolin" panose="00000500000000000000"/>
              </a:rPr>
              <a:t>Tipi di </a:t>
            </a:r>
            <a:r>
              <a:rPr lang="de-AT" sz="1000" dirty="0" err="1">
                <a:latin typeface="Pangolin" panose="00000500000000000000"/>
              </a:rPr>
              <a:t>Dati</a:t>
            </a:r>
            <a:r>
              <a:rPr lang="de-AT" sz="1000" dirty="0">
                <a:latin typeface="Pangolin" panose="00000500000000000000"/>
              </a:rPr>
              <a:t> </a:t>
            </a:r>
            <a:r>
              <a:rPr lang="de-AT" sz="1000" dirty="0" err="1">
                <a:latin typeface="Pangolin" panose="00000500000000000000"/>
              </a:rPr>
              <a:t>Primitivi</a:t>
            </a:r>
            <a:endParaRPr lang="de-DE" sz="1000" dirty="0">
              <a:latin typeface="Pangolin" panose="00000500000000000000" pitchFamily="2" charset="0"/>
            </a:endParaRPr>
          </a:p>
        </p:txBody>
      </p:sp>
      <p:sp>
        <p:nvSpPr>
          <p:cNvPr id="19" name="Textfeld 18">
            <a:extLst>
              <a:ext uri="{FF2B5EF4-FFF2-40B4-BE49-F238E27FC236}">
                <a16:creationId xmlns:a16="http://schemas.microsoft.com/office/drawing/2014/main" id="{EAFCC845-7912-40D3-ABE8-DEC2E9DD0B0B}"/>
              </a:ext>
            </a:extLst>
          </p:cNvPr>
          <p:cNvSpPr txBox="1">
            <a:spLocks noGrp="1"/>
          </p:cNvSpPr>
          <p:nvPr>
            <p:ph type="title" idx="4294967295"/>
          </p:nvPr>
        </p:nvSpPr>
        <p:spPr>
          <a:xfrm>
            <a:off x="2562028" y="3769249"/>
            <a:ext cx="1687512"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it-IT" sz="1000" dirty="0">
                <a:latin typeface="Pangolin" panose="00000500000000000000" pitchFamily="2" charset="0"/>
                <a:ea typeface="+mn-ea"/>
                <a:cs typeface="+mn-cs"/>
              </a:rPr>
              <a:t>Oh, tu devi essere il nuovo dipendente di cui parlava il nostro manager!</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 name="Textfeld 12">
            <a:extLst>
              <a:ext uri="{FF2B5EF4-FFF2-40B4-BE49-F238E27FC236}">
                <a16:creationId xmlns:a16="http://schemas.microsoft.com/office/drawing/2014/main" id="{CCCEDD10-4885-4751-AC24-8FB3D31ED69E}"/>
              </a:ext>
            </a:extLst>
          </p:cNvPr>
          <p:cNvSpPr txBox="1"/>
          <p:nvPr/>
        </p:nvSpPr>
        <p:spPr>
          <a:xfrm>
            <a:off x="4631029" y="3672520"/>
            <a:ext cx="1979041" cy="861774"/>
          </a:xfrm>
          <a:prstGeom prst="rect">
            <a:avLst/>
          </a:prstGeom>
          <a:noFill/>
        </p:spPr>
        <p:txBody>
          <a:bodyPr wrap="square">
            <a:spAutoFit/>
          </a:bodyPr>
          <a:lstStyle/>
          <a:p>
            <a:pPr algn="ctr"/>
            <a:r>
              <a:rPr lang="it-IT" sz="1000">
                <a:latin typeface="Pangolin" panose="00000500000000000000" pitchFamily="2" charset="0"/>
              </a:rPr>
              <a:t>Cosa intendi con "non sono io"? Certo che sei tu! Ecco il tuo grembiule. Vieni con me e ti mostrerò come funzionano le cose da queste parti.</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7B59CE9-42CA-4364-836F-E0CA5AD66EC0}"/>
              </a:ext>
            </a:extLst>
          </p:cNvPr>
          <p:cNvSpPr txBox="1"/>
          <p:nvPr/>
        </p:nvSpPr>
        <p:spPr>
          <a:xfrm>
            <a:off x="417185" y="6854240"/>
            <a:ext cx="1640607" cy="707886"/>
          </a:xfrm>
          <a:prstGeom prst="rect">
            <a:avLst/>
          </a:prstGeom>
          <a:noFill/>
        </p:spPr>
        <p:txBody>
          <a:bodyPr wrap="square">
            <a:spAutoFit/>
          </a:bodyPr>
          <a:lstStyle/>
          <a:p>
            <a:pPr algn="ctr"/>
            <a:r>
              <a:rPr lang="it-IT" sz="1000" dirty="0">
                <a:latin typeface="Pangolin" panose="00000500000000000000" pitchFamily="2" charset="0"/>
              </a:rPr>
              <a:t>Il tuo compito è quello di eseguire gli ordini del programma, uh, voglio dire, della cucina...</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461F8110-EB40-4652-9204-0B7E3CE13507}"/>
              </a:ext>
            </a:extLst>
          </p:cNvPr>
          <p:cNvSpPr txBox="1"/>
          <p:nvPr/>
        </p:nvSpPr>
        <p:spPr>
          <a:xfrm>
            <a:off x="2562028" y="6917396"/>
            <a:ext cx="1679966" cy="400110"/>
          </a:xfrm>
          <a:prstGeom prst="rect">
            <a:avLst/>
          </a:prstGeom>
          <a:noFill/>
        </p:spPr>
        <p:txBody>
          <a:bodyPr wrap="square">
            <a:spAutoFit/>
          </a:bodyPr>
          <a:lstStyle/>
          <a:p>
            <a:pPr algn="ctr"/>
            <a:r>
              <a:rPr lang="it-IT" sz="1000" dirty="0">
                <a:latin typeface="Pangolin" panose="00000500000000000000" pitchFamily="2" charset="0"/>
              </a:rPr>
              <a:t>E metti i valori 
... Ad esempio, il caffè...</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E051E2C7-DC20-4060-B695-6707A6508000}"/>
              </a:ext>
            </a:extLst>
          </p:cNvPr>
          <p:cNvSpPr txBox="1"/>
          <p:nvPr/>
        </p:nvSpPr>
        <p:spPr>
          <a:xfrm>
            <a:off x="4578349" y="6976997"/>
            <a:ext cx="2033486" cy="246221"/>
          </a:xfrm>
          <a:prstGeom prst="rect">
            <a:avLst/>
          </a:prstGeom>
          <a:noFill/>
        </p:spPr>
        <p:txBody>
          <a:bodyPr wrap="square">
            <a:spAutoFit/>
          </a:bodyPr>
          <a:lstStyle/>
          <a:p>
            <a:pPr algn="ctr"/>
            <a:r>
              <a:rPr lang="de-DE" sz="1000" dirty="0" err="1">
                <a:latin typeface="Pangolin" panose="00000500000000000000" pitchFamily="2" charset="0"/>
              </a:rPr>
              <a:t>Nei</a:t>
            </a:r>
            <a:r>
              <a:rPr lang="de-DE" sz="1000" dirty="0">
                <a:latin typeface="Pangolin" panose="00000500000000000000" pitchFamily="2" charset="0"/>
              </a:rPr>
              <a:t> </a:t>
            </a:r>
            <a:r>
              <a:rPr lang="de-DE" sz="1000" dirty="0" err="1">
                <a:latin typeface="Pangolin" panose="00000500000000000000" pitchFamily="2" charset="0"/>
              </a:rPr>
              <a:t>contenitori</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48E67A4E-6E26-4DF5-FB5F-6B4EA5DEB8E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7" name="Picture 2">
            <a:extLst>
              <a:ext uri="{FF2B5EF4-FFF2-40B4-BE49-F238E27FC236}">
                <a16:creationId xmlns:a16="http://schemas.microsoft.com/office/drawing/2014/main" id="{61D5A3DF-B9F4-75CE-A3D0-0B0626DC8D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555" y="7357694"/>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C7E321F9-59F4-A1C6-E563-E94D523921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7285" y="7382722"/>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E2F97BC4-D037-7440-152B-E8902D4DA1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414" y="7379776"/>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D2E41286-FD54-6888-BC0D-85F92780AD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912" t="16137"/>
          <a:stretch/>
        </p:blipFill>
        <p:spPr bwMode="auto">
          <a:xfrm>
            <a:off x="220636" y="534738"/>
            <a:ext cx="2176529" cy="11884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E9FAE4F-4A64-2E03-8428-926F90EC70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0175" y="4267392"/>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D5864EF-5714-547E-FA5C-BB91B3724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604" y="4289706"/>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32" name="Grafik 31">
            <a:extLst>
              <a:ext uri="{FF2B5EF4-FFF2-40B4-BE49-F238E27FC236}">
                <a16:creationId xmlns:a16="http://schemas.microsoft.com/office/drawing/2014/main" id="{F9E3FC94-2158-C125-CD84-D0900C9201C6}"/>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l="38628" t="36602" r="36123" b="50003"/>
          <a:stretch/>
        </p:blipFill>
        <p:spPr>
          <a:xfrm>
            <a:off x="2649071" y="3625856"/>
            <a:ext cx="1731608" cy="1326854"/>
          </a:xfrm>
          <a:prstGeom prst="rect">
            <a:avLst/>
          </a:prstGeom>
        </p:spPr>
      </p:pic>
      <p:sp>
        <p:nvSpPr>
          <p:cNvPr id="4" name="Rechteck 3">
            <a:extLst>
              <a:ext uri="{FF2B5EF4-FFF2-40B4-BE49-F238E27FC236}">
                <a16:creationId xmlns:a16="http://schemas.microsoft.com/office/drawing/2014/main" id="{9031E1E4-C304-4F01-BA61-8E8366E283AA}"/>
              </a:ext>
              <a:ext uri="{C183D7F6-B498-43B3-948B-1728B52AA6E4}">
                <adec:decorative xmlns:adec="http://schemas.microsoft.com/office/drawing/2017/decorative" val="1"/>
              </a:ext>
            </a:extLst>
          </p:cNvPr>
          <p:cNvSpPr/>
          <p:nvPr/>
        </p:nvSpPr>
        <p:spPr>
          <a:xfrm>
            <a:off x="220637" y="525493"/>
            <a:ext cx="6411937" cy="2951163"/>
          </a:xfrm>
          <a:custGeom>
            <a:avLst/>
            <a:gdLst>
              <a:gd name="connsiteX0" fmla="*/ 0 w 6411937"/>
              <a:gd name="connsiteY0" fmla="*/ 0 h 2951163"/>
              <a:gd name="connsiteX1" fmla="*/ 448836 w 6411937"/>
              <a:gd name="connsiteY1" fmla="*/ 0 h 2951163"/>
              <a:gd name="connsiteX2" fmla="*/ 961791 w 6411937"/>
              <a:gd name="connsiteY2" fmla="*/ 0 h 2951163"/>
              <a:gd name="connsiteX3" fmla="*/ 1602984 w 6411937"/>
              <a:gd name="connsiteY3" fmla="*/ 0 h 2951163"/>
              <a:gd name="connsiteX4" fmla="*/ 2180059 w 6411937"/>
              <a:gd name="connsiteY4" fmla="*/ 0 h 2951163"/>
              <a:gd name="connsiteX5" fmla="*/ 2693014 w 6411937"/>
              <a:gd name="connsiteY5" fmla="*/ 0 h 2951163"/>
              <a:gd name="connsiteX6" fmla="*/ 3398327 w 6411937"/>
              <a:gd name="connsiteY6" fmla="*/ 0 h 2951163"/>
              <a:gd name="connsiteX7" fmla="*/ 4103640 w 6411937"/>
              <a:gd name="connsiteY7" fmla="*/ 0 h 2951163"/>
              <a:gd name="connsiteX8" fmla="*/ 4873072 w 6411937"/>
              <a:gd name="connsiteY8" fmla="*/ 0 h 2951163"/>
              <a:gd name="connsiteX9" fmla="*/ 5450146 w 6411937"/>
              <a:gd name="connsiteY9" fmla="*/ 0 h 2951163"/>
              <a:gd name="connsiteX10" fmla="*/ 6411937 w 6411937"/>
              <a:gd name="connsiteY10" fmla="*/ 0 h 2951163"/>
              <a:gd name="connsiteX11" fmla="*/ 6411937 w 6411937"/>
              <a:gd name="connsiteY11" fmla="*/ 590233 h 2951163"/>
              <a:gd name="connsiteX12" fmla="*/ 6411937 w 6411937"/>
              <a:gd name="connsiteY12" fmla="*/ 1091930 h 2951163"/>
              <a:gd name="connsiteX13" fmla="*/ 6411937 w 6411937"/>
              <a:gd name="connsiteY13" fmla="*/ 1741186 h 2951163"/>
              <a:gd name="connsiteX14" fmla="*/ 6411937 w 6411937"/>
              <a:gd name="connsiteY14" fmla="*/ 2242884 h 2951163"/>
              <a:gd name="connsiteX15" fmla="*/ 6411937 w 6411937"/>
              <a:gd name="connsiteY15" fmla="*/ 2951163 h 2951163"/>
              <a:gd name="connsiteX16" fmla="*/ 5963101 w 6411937"/>
              <a:gd name="connsiteY16" fmla="*/ 2951163 h 2951163"/>
              <a:gd name="connsiteX17" fmla="*/ 5514266 w 6411937"/>
              <a:gd name="connsiteY17" fmla="*/ 2951163 h 2951163"/>
              <a:gd name="connsiteX18" fmla="*/ 5001311 w 6411937"/>
              <a:gd name="connsiteY18" fmla="*/ 2951163 h 2951163"/>
              <a:gd name="connsiteX19" fmla="*/ 4424237 w 6411937"/>
              <a:gd name="connsiteY19" fmla="*/ 2951163 h 2951163"/>
              <a:gd name="connsiteX20" fmla="*/ 3847162 w 6411937"/>
              <a:gd name="connsiteY20" fmla="*/ 2951163 h 2951163"/>
              <a:gd name="connsiteX21" fmla="*/ 3398327 w 6411937"/>
              <a:gd name="connsiteY21" fmla="*/ 2951163 h 2951163"/>
              <a:gd name="connsiteX22" fmla="*/ 2949491 w 6411937"/>
              <a:gd name="connsiteY22" fmla="*/ 2951163 h 2951163"/>
              <a:gd name="connsiteX23" fmla="*/ 2244178 w 6411937"/>
              <a:gd name="connsiteY23" fmla="*/ 2951163 h 2951163"/>
              <a:gd name="connsiteX24" fmla="*/ 1731223 w 6411937"/>
              <a:gd name="connsiteY24" fmla="*/ 2951163 h 2951163"/>
              <a:gd name="connsiteX25" fmla="*/ 1090029 w 6411937"/>
              <a:gd name="connsiteY25" fmla="*/ 2951163 h 2951163"/>
              <a:gd name="connsiteX26" fmla="*/ 0 w 6411937"/>
              <a:gd name="connsiteY26" fmla="*/ 2951163 h 2951163"/>
              <a:gd name="connsiteX27" fmla="*/ 0 w 6411937"/>
              <a:gd name="connsiteY27" fmla="*/ 2390442 h 2951163"/>
              <a:gd name="connsiteX28" fmla="*/ 0 w 6411937"/>
              <a:gd name="connsiteY28" fmla="*/ 1800209 h 2951163"/>
              <a:gd name="connsiteX29" fmla="*/ 0 w 6411937"/>
              <a:gd name="connsiteY29" fmla="*/ 1269000 h 2951163"/>
              <a:gd name="connsiteX30" fmla="*/ 0 w 6411937"/>
              <a:gd name="connsiteY30" fmla="*/ 649256 h 2951163"/>
              <a:gd name="connsiteX31" fmla="*/ 0 w 6411937"/>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11937" h="2951163" extrusionOk="0">
                <a:moveTo>
                  <a:pt x="0" y="0"/>
                </a:moveTo>
                <a:cubicBezTo>
                  <a:pt x="107837" y="10885"/>
                  <a:pt x="255857" y="-17929"/>
                  <a:pt x="448836" y="0"/>
                </a:cubicBezTo>
                <a:cubicBezTo>
                  <a:pt x="641815" y="17929"/>
                  <a:pt x="762794" y="13476"/>
                  <a:pt x="961791" y="0"/>
                </a:cubicBezTo>
                <a:cubicBezTo>
                  <a:pt x="1160788" y="-13476"/>
                  <a:pt x="1357921" y="-23125"/>
                  <a:pt x="1602984" y="0"/>
                </a:cubicBezTo>
                <a:cubicBezTo>
                  <a:pt x="1848047" y="23125"/>
                  <a:pt x="1915082" y="15375"/>
                  <a:pt x="2180059" y="0"/>
                </a:cubicBezTo>
                <a:cubicBezTo>
                  <a:pt x="2445037" y="-15375"/>
                  <a:pt x="2543754" y="19402"/>
                  <a:pt x="2693014" y="0"/>
                </a:cubicBezTo>
                <a:cubicBezTo>
                  <a:pt x="2842274" y="-19402"/>
                  <a:pt x="3064643" y="32548"/>
                  <a:pt x="3398327" y="0"/>
                </a:cubicBezTo>
                <a:cubicBezTo>
                  <a:pt x="3732011" y="-32548"/>
                  <a:pt x="3954606" y="16405"/>
                  <a:pt x="4103640" y="0"/>
                </a:cubicBezTo>
                <a:cubicBezTo>
                  <a:pt x="4252674" y="-16405"/>
                  <a:pt x="4540473" y="12032"/>
                  <a:pt x="4873072" y="0"/>
                </a:cubicBezTo>
                <a:cubicBezTo>
                  <a:pt x="5205671" y="-12032"/>
                  <a:pt x="5330947" y="25349"/>
                  <a:pt x="5450146" y="0"/>
                </a:cubicBezTo>
                <a:cubicBezTo>
                  <a:pt x="5569345" y="-25349"/>
                  <a:pt x="6099629" y="-11923"/>
                  <a:pt x="6411937" y="0"/>
                </a:cubicBezTo>
                <a:cubicBezTo>
                  <a:pt x="6427709" y="136988"/>
                  <a:pt x="6407971" y="444909"/>
                  <a:pt x="6411937" y="590233"/>
                </a:cubicBezTo>
                <a:cubicBezTo>
                  <a:pt x="6415903" y="735557"/>
                  <a:pt x="6399641" y="891046"/>
                  <a:pt x="6411937" y="1091930"/>
                </a:cubicBezTo>
                <a:cubicBezTo>
                  <a:pt x="6424233" y="1292814"/>
                  <a:pt x="6415990" y="1580484"/>
                  <a:pt x="6411937" y="1741186"/>
                </a:cubicBezTo>
                <a:cubicBezTo>
                  <a:pt x="6407884" y="1901888"/>
                  <a:pt x="6434972" y="2030121"/>
                  <a:pt x="6411937" y="2242884"/>
                </a:cubicBezTo>
                <a:cubicBezTo>
                  <a:pt x="6388902" y="2455647"/>
                  <a:pt x="6443663" y="2746667"/>
                  <a:pt x="6411937" y="2951163"/>
                </a:cubicBezTo>
                <a:cubicBezTo>
                  <a:pt x="6195912" y="2929817"/>
                  <a:pt x="6081740" y="2963159"/>
                  <a:pt x="5963101" y="2951163"/>
                </a:cubicBezTo>
                <a:cubicBezTo>
                  <a:pt x="5844462" y="2939167"/>
                  <a:pt x="5735751" y="2967447"/>
                  <a:pt x="5514266" y="2951163"/>
                </a:cubicBezTo>
                <a:cubicBezTo>
                  <a:pt x="5292782" y="2934879"/>
                  <a:pt x="5155448" y="2967970"/>
                  <a:pt x="5001311" y="2951163"/>
                </a:cubicBezTo>
                <a:cubicBezTo>
                  <a:pt x="4847174" y="2934356"/>
                  <a:pt x="4594932" y="2957045"/>
                  <a:pt x="4424237" y="2951163"/>
                </a:cubicBezTo>
                <a:cubicBezTo>
                  <a:pt x="4253542" y="2945281"/>
                  <a:pt x="3963121" y="2922805"/>
                  <a:pt x="3847162" y="2951163"/>
                </a:cubicBezTo>
                <a:cubicBezTo>
                  <a:pt x="3731203" y="2979521"/>
                  <a:pt x="3523946" y="2953675"/>
                  <a:pt x="3398327" y="2951163"/>
                </a:cubicBezTo>
                <a:cubicBezTo>
                  <a:pt x="3272709" y="2948651"/>
                  <a:pt x="3103649" y="2945518"/>
                  <a:pt x="2949491" y="2951163"/>
                </a:cubicBezTo>
                <a:cubicBezTo>
                  <a:pt x="2795333" y="2956808"/>
                  <a:pt x="2453709" y="2981973"/>
                  <a:pt x="2244178" y="2951163"/>
                </a:cubicBezTo>
                <a:cubicBezTo>
                  <a:pt x="2034647" y="2920353"/>
                  <a:pt x="1932497" y="2941130"/>
                  <a:pt x="1731223" y="2951163"/>
                </a:cubicBezTo>
                <a:cubicBezTo>
                  <a:pt x="1529949" y="2961196"/>
                  <a:pt x="1293072" y="2954720"/>
                  <a:pt x="1090029" y="2951163"/>
                </a:cubicBezTo>
                <a:cubicBezTo>
                  <a:pt x="886986" y="2947606"/>
                  <a:pt x="359432" y="3002712"/>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908C70B1-C6BC-4320-89DD-D636EA3B83EE}"/>
              </a:ext>
              <a:ext uri="{C183D7F6-B498-43B3-948B-1728B52AA6E4}">
                <adec:decorative xmlns:adec="http://schemas.microsoft.com/office/drawing/2017/decorative" val="1"/>
              </a:ext>
            </a:extLst>
          </p:cNvPr>
          <p:cNvSpPr/>
          <p:nvPr/>
        </p:nvSpPr>
        <p:spPr>
          <a:xfrm>
            <a:off x="220637"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DC818BB-AADD-4CB4-A352-33F361B909AC}"/>
              </a:ext>
              <a:ext uri="{C183D7F6-B498-43B3-948B-1728B52AA6E4}">
                <adec:decorative xmlns:adec="http://schemas.microsoft.com/office/drawing/2017/decorative" val="1"/>
              </a:ext>
            </a:extLst>
          </p:cNvPr>
          <p:cNvSpPr/>
          <p:nvPr/>
        </p:nvSpPr>
        <p:spPr>
          <a:xfrm>
            <a:off x="2391724"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A0BC0C68-3404-4421-8423-F0146A1C1B87}"/>
              </a:ext>
              <a:ext uri="{C183D7F6-B498-43B3-948B-1728B52AA6E4}">
                <adec:decorative xmlns:adec="http://schemas.microsoft.com/office/drawing/2017/decorative" val="1"/>
              </a:ext>
            </a:extLst>
          </p:cNvPr>
          <p:cNvSpPr/>
          <p:nvPr/>
        </p:nvSpPr>
        <p:spPr>
          <a:xfrm>
            <a:off x="4585173"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5" name="Rechteck 14">
            <a:extLst>
              <a:ext uri="{FF2B5EF4-FFF2-40B4-BE49-F238E27FC236}">
                <a16:creationId xmlns:a16="http://schemas.microsoft.com/office/drawing/2014/main" id="{46603D6A-0AD8-4A93-851A-352A345B7962}"/>
              </a:ext>
              <a:ext uri="{C183D7F6-B498-43B3-948B-1728B52AA6E4}">
                <adec:decorative xmlns:adec="http://schemas.microsoft.com/office/drawing/2017/decorative" val="1"/>
              </a:ext>
            </a:extLst>
          </p:cNvPr>
          <p:cNvSpPr/>
          <p:nvPr/>
        </p:nvSpPr>
        <p:spPr>
          <a:xfrm>
            <a:off x="225425" y="679144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6" name="Rechteck 15">
            <a:extLst>
              <a:ext uri="{FF2B5EF4-FFF2-40B4-BE49-F238E27FC236}">
                <a16:creationId xmlns:a16="http://schemas.microsoft.com/office/drawing/2014/main" id="{A500D747-9A2C-4EFE-9B77-BE94D402E91E}"/>
              </a:ext>
              <a:ext uri="{C183D7F6-B498-43B3-948B-1728B52AA6E4}">
                <adec:decorative xmlns:adec="http://schemas.microsoft.com/office/drawing/2017/decorative" val="1"/>
              </a:ext>
            </a:extLst>
          </p:cNvPr>
          <p:cNvSpPr/>
          <p:nvPr/>
        </p:nvSpPr>
        <p:spPr>
          <a:xfrm>
            <a:off x="2403475" y="6764401"/>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F7E88752-A0B8-46A0-A037-EE21803CA1C7}"/>
              </a:ext>
              <a:ext uri="{C183D7F6-B498-43B3-948B-1728B52AA6E4}">
                <adec:decorative xmlns:adec="http://schemas.microsoft.com/office/drawing/2017/decorative" val="1"/>
              </a:ext>
            </a:extLst>
          </p:cNvPr>
          <p:cNvSpPr/>
          <p:nvPr/>
        </p:nvSpPr>
        <p:spPr>
          <a:xfrm>
            <a:off x="4581525" y="676492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39" name="Textfeld 38">
            <a:extLst>
              <a:ext uri="{FF2B5EF4-FFF2-40B4-BE49-F238E27FC236}">
                <a16:creationId xmlns:a16="http://schemas.microsoft.com/office/drawing/2014/main" id="{93499DF8-D114-1803-64E3-E9D32F426270}"/>
              </a:ext>
              <a:ext uri="{C183D7F6-B498-43B3-948B-1728B52AA6E4}">
                <adec:decorative xmlns:adec="http://schemas.microsoft.com/office/drawing/2017/decorative" val="1"/>
              </a:ext>
            </a:extLst>
          </p:cNvPr>
          <p:cNvSpPr txBox="1"/>
          <p:nvPr/>
        </p:nvSpPr>
        <p:spPr>
          <a:xfrm>
            <a:off x="1563561" y="2458625"/>
            <a:ext cx="579564" cy="400110"/>
          </a:xfrm>
          <a:prstGeom prst="rect">
            <a:avLst/>
          </a:prstGeom>
          <a:noFill/>
        </p:spPr>
        <p:txBody>
          <a:bodyPr wrap="square">
            <a:spAutoFit/>
          </a:bodyPr>
          <a:lstStyle/>
          <a:p>
            <a:pPr algn="ctr"/>
            <a:r>
              <a:rPr lang="de-DE" sz="1000" dirty="0">
                <a:latin typeface="Pangolin" panose="00000500000000000000" pitchFamily="2" charset="0"/>
              </a:rPr>
              <a:t>-128</a:t>
            </a:r>
          </a:p>
          <a:p>
            <a:pPr algn="ctr"/>
            <a:r>
              <a:rPr lang="de-DE" sz="1000" dirty="0">
                <a:solidFill>
                  <a:schemeClr val="tx1"/>
                </a:solidFill>
                <a:latin typeface="Pangolin" panose="00000500000000000000" pitchFamily="2" charset="0"/>
              </a:rPr>
              <a:t>+127</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A3BCA5F5-B91B-FED2-EA22-9C4D4A27CB49}"/>
              </a:ext>
              <a:ext uri="{C183D7F6-B498-43B3-948B-1728B52AA6E4}">
                <adec:decorative xmlns:adec="http://schemas.microsoft.com/office/drawing/2017/decorative" val="1"/>
              </a:ext>
            </a:extLst>
          </p:cNvPr>
          <p:cNvSpPr txBox="1"/>
          <p:nvPr/>
        </p:nvSpPr>
        <p:spPr>
          <a:xfrm>
            <a:off x="2155028" y="2378900"/>
            <a:ext cx="691068" cy="400110"/>
          </a:xfrm>
          <a:prstGeom prst="rect">
            <a:avLst/>
          </a:prstGeom>
          <a:noFill/>
        </p:spPr>
        <p:txBody>
          <a:bodyPr wrap="square">
            <a:spAutoFit/>
          </a:bodyPr>
          <a:lstStyle/>
          <a:p>
            <a:pPr algn="ctr"/>
            <a:r>
              <a:rPr lang="de-DE" sz="1000" dirty="0">
                <a:latin typeface="Pangolin" panose="00000500000000000000" pitchFamily="2" charset="0"/>
              </a:rPr>
              <a:t>-32,768</a:t>
            </a:r>
          </a:p>
          <a:p>
            <a:pPr algn="ctr"/>
            <a:r>
              <a:rPr lang="de-DE" sz="1000">
                <a:latin typeface="Pangolin" panose="00000500000000000000" pitchFamily="2" charset="0"/>
              </a:rPr>
              <a:t>+ 32,767</a:t>
            </a:r>
            <a:endParaRPr lang="de-DE" sz="1000" dirty="0">
              <a:latin typeface="Pangolin" panose="00000500000000000000" pitchFamily="2" charset="0"/>
            </a:endParaRPr>
          </a:p>
        </p:txBody>
      </p:sp>
      <p:sp>
        <p:nvSpPr>
          <p:cNvPr id="41" name="Textfeld 40">
            <a:extLst>
              <a:ext uri="{FF2B5EF4-FFF2-40B4-BE49-F238E27FC236}">
                <a16:creationId xmlns:a16="http://schemas.microsoft.com/office/drawing/2014/main" id="{E9E01578-3D05-2538-9703-264C7198BB17}"/>
              </a:ext>
              <a:ext uri="{C183D7F6-B498-43B3-948B-1728B52AA6E4}">
                <adec:decorative xmlns:adec="http://schemas.microsoft.com/office/drawing/2017/decorative" val="1"/>
              </a:ext>
            </a:extLst>
          </p:cNvPr>
          <p:cNvSpPr txBox="1"/>
          <p:nvPr/>
        </p:nvSpPr>
        <p:spPr>
          <a:xfrm>
            <a:off x="2844494" y="2295956"/>
            <a:ext cx="794580" cy="553998"/>
          </a:xfrm>
          <a:prstGeom prst="rect">
            <a:avLst/>
          </a:prstGeom>
          <a:noFill/>
        </p:spPr>
        <p:txBody>
          <a:bodyPr wrap="square">
            <a:spAutoFit/>
          </a:bodyPr>
          <a:lstStyle/>
          <a:p>
            <a:pPr algn="ctr"/>
            <a:r>
              <a:rPr lang="de-DE" sz="1000" dirty="0">
                <a:latin typeface="Pangolin" panose="00000500000000000000" pitchFamily="2" charset="0"/>
              </a:rPr>
              <a:t>- 2 x 10^9</a:t>
            </a:r>
          </a:p>
          <a:p>
            <a:pPr algn="ctr"/>
            <a:r>
              <a:rPr lang="de-DE" sz="1000" dirty="0">
                <a:latin typeface="Pangolin" panose="00000500000000000000" pitchFamily="2" charset="0"/>
              </a:rPr>
              <a:t>+ 2 x 10^9</a:t>
            </a:r>
          </a:p>
          <a:p>
            <a:pPr algn="ctr"/>
            <a:endParaRPr lang="de-DE" sz="1000" dirty="0">
              <a:latin typeface="Pangolin" panose="00000500000000000000" pitchFamily="2" charset="0"/>
            </a:endParaRPr>
          </a:p>
        </p:txBody>
      </p:sp>
      <p:sp>
        <p:nvSpPr>
          <p:cNvPr id="42" name="Textfeld 41">
            <a:extLst>
              <a:ext uri="{FF2B5EF4-FFF2-40B4-BE49-F238E27FC236}">
                <a16:creationId xmlns:a16="http://schemas.microsoft.com/office/drawing/2014/main" id="{31D36F4A-632C-3CB9-F129-0F4997B90212}"/>
              </a:ext>
              <a:ext uri="{C183D7F6-B498-43B3-948B-1728B52AA6E4}">
                <adec:decorative xmlns:adec="http://schemas.microsoft.com/office/drawing/2017/decorative" val="1"/>
              </a:ext>
            </a:extLst>
          </p:cNvPr>
          <p:cNvSpPr txBox="1"/>
          <p:nvPr/>
        </p:nvSpPr>
        <p:spPr>
          <a:xfrm>
            <a:off x="3595566" y="2235342"/>
            <a:ext cx="794580" cy="400110"/>
          </a:xfrm>
          <a:prstGeom prst="rect">
            <a:avLst/>
          </a:prstGeom>
          <a:noFill/>
        </p:spPr>
        <p:txBody>
          <a:bodyPr wrap="square">
            <a:spAutoFit/>
          </a:bodyPr>
          <a:lstStyle/>
          <a:p>
            <a:pPr algn="ctr"/>
            <a:r>
              <a:rPr lang="de-DE" sz="1000" dirty="0">
                <a:latin typeface="Pangolin" panose="00000500000000000000" pitchFamily="2" charset="0"/>
              </a:rPr>
              <a:t>- 9 x 10^18</a:t>
            </a:r>
          </a:p>
          <a:p>
            <a:pPr algn="ctr"/>
            <a:r>
              <a:rPr lang="de-DE" sz="1000" dirty="0">
                <a:latin typeface="Pangolin" panose="00000500000000000000" pitchFamily="2" charset="0"/>
              </a:rPr>
              <a:t>+ 9 x 10^18</a:t>
            </a:r>
          </a:p>
        </p:txBody>
      </p:sp>
      <p:sp>
        <p:nvSpPr>
          <p:cNvPr id="43" name="Textfeld 42">
            <a:extLst>
              <a:ext uri="{FF2B5EF4-FFF2-40B4-BE49-F238E27FC236}">
                <a16:creationId xmlns:a16="http://schemas.microsoft.com/office/drawing/2014/main" id="{24276ACB-8496-43AC-04BA-A03BB5A38605}"/>
              </a:ext>
              <a:ext uri="{C183D7F6-B498-43B3-948B-1728B52AA6E4}">
                <adec:decorative xmlns:adec="http://schemas.microsoft.com/office/drawing/2017/decorative" val="1"/>
              </a:ext>
            </a:extLst>
          </p:cNvPr>
          <p:cNvSpPr txBox="1"/>
          <p:nvPr/>
        </p:nvSpPr>
        <p:spPr>
          <a:xfrm>
            <a:off x="4298011" y="2001547"/>
            <a:ext cx="933987" cy="400110"/>
          </a:xfrm>
          <a:prstGeom prst="rect">
            <a:avLst/>
          </a:prstGeom>
          <a:noFill/>
        </p:spPr>
        <p:txBody>
          <a:bodyPr wrap="square">
            <a:spAutoFit/>
          </a:bodyPr>
          <a:lstStyle/>
          <a:p>
            <a:pPr algn="ctr"/>
            <a:r>
              <a:rPr lang="de-DE" sz="1000" dirty="0">
                <a:latin typeface="Pangolin" panose="00000500000000000000" pitchFamily="2" charset="0"/>
              </a:rPr>
              <a:t>+ - 1,4E - 45</a:t>
            </a:r>
          </a:p>
          <a:p>
            <a:pPr algn="ctr"/>
            <a:r>
              <a:rPr lang="de-DE" sz="1000" dirty="0">
                <a:latin typeface="Pangolin" panose="00000500000000000000" pitchFamily="2" charset="0"/>
              </a:rPr>
              <a:t>+ - 3,4E + 38</a:t>
            </a:r>
          </a:p>
        </p:txBody>
      </p:sp>
      <p:sp>
        <p:nvSpPr>
          <p:cNvPr id="44" name="Textfeld 43">
            <a:extLst>
              <a:ext uri="{FF2B5EF4-FFF2-40B4-BE49-F238E27FC236}">
                <a16:creationId xmlns:a16="http://schemas.microsoft.com/office/drawing/2014/main" id="{087FC547-8212-FAED-782E-477431D39B39}"/>
              </a:ext>
              <a:ext uri="{C183D7F6-B498-43B3-948B-1728B52AA6E4}">
                <adec:decorative xmlns:adec="http://schemas.microsoft.com/office/drawing/2017/decorative" val="1"/>
              </a:ext>
            </a:extLst>
          </p:cNvPr>
          <p:cNvSpPr txBox="1"/>
          <p:nvPr/>
        </p:nvSpPr>
        <p:spPr>
          <a:xfrm>
            <a:off x="5330898" y="1285982"/>
            <a:ext cx="933987" cy="400110"/>
          </a:xfrm>
          <a:prstGeom prst="rect">
            <a:avLst/>
          </a:prstGeom>
          <a:noFill/>
        </p:spPr>
        <p:txBody>
          <a:bodyPr wrap="square">
            <a:spAutoFit/>
          </a:bodyPr>
          <a:lstStyle/>
          <a:p>
            <a:pPr algn="ctr"/>
            <a:r>
              <a:rPr lang="de-DE" sz="1000" dirty="0">
                <a:latin typeface="Pangolin" panose="00000500000000000000" pitchFamily="2" charset="0"/>
              </a:rPr>
              <a:t>+ - 4,9E - 324</a:t>
            </a:r>
          </a:p>
          <a:p>
            <a:pPr algn="ctr"/>
            <a:r>
              <a:rPr lang="de-DE" sz="1000" dirty="0">
                <a:latin typeface="Pangolin" panose="00000500000000000000" pitchFamily="2" charset="0"/>
              </a:rPr>
              <a:t>+ - 1,7E + 308</a:t>
            </a:r>
          </a:p>
        </p:txBody>
      </p:sp>
      <p:sp>
        <p:nvSpPr>
          <p:cNvPr id="45" name="Textfeld 44">
            <a:extLst>
              <a:ext uri="{FF2B5EF4-FFF2-40B4-BE49-F238E27FC236}">
                <a16:creationId xmlns:a16="http://schemas.microsoft.com/office/drawing/2014/main" id="{45931500-07D4-407B-75AA-A7C56B14725B}"/>
              </a:ext>
              <a:ext uri="{C183D7F6-B498-43B3-948B-1728B52AA6E4}">
                <adec:decorative xmlns:adec="http://schemas.microsoft.com/office/drawing/2017/decorative" val="1"/>
              </a:ext>
            </a:extLst>
          </p:cNvPr>
          <p:cNvSpPr txBox="1"/>
          <p:nvPr/>
        </p:nvSpPr>
        <p:spPr>
          <a:xfrm>
            <a:off x="1563561" y="3168528"/>
            <a:ext cx="579564" cy="246221"/>
          </a:xfrm>
          <a:prstGeom prst="rect">
            <a:avLst/>
          </a:prstGeom>
          <a:noFill/>
        </p:spPr>
        <p:txBody>
          <a:bodyPr wrap="square">
            <a:spAutoFit/>
          </a:bodyPr>
          <a:lstStyle/>
          <a:p>
            <a:pPr algn="ctr"/>
            <a:r>
              <a:rPr lang="de-DE" sz="1000" dirty="0">
                <a:latin typeface="Pangolin" panose="00000500000000000000" pitchFamily="2" charset="0"/>
              </a:rPr>
              <a:t>BYTE</a:t>
            </a:r>
            <a:endParaRPr lang="de-AT" sz="1000" dirty="0">
              <a:solidFill>
                <a:schemeClr val="tx1"/>
              </a:solidFill>
              <a:latin typeface="Pangolin" panose="00000500000000000000" pitchFamily="2" charset="0"/>
            </a:endParaRPr>
          </a:p>
        </p:txBody>
      </p:sp>
      <p:sp>
        <p:nvSpPr>
          <p:cNvPr id="46" name="Textfeld 45">
            <a:extLst>
              <a:ext uri="{FF2B5EF4-FFF2-40B4-BE49-F238E27FC236}">
                <a16:creationId xmlns:a16="http://schemas.microsoft.com/office/drawing/2014/main" id="{5A83FD09-F813-4A55-9ECE-CD1BE1FAF5C3}"/>
              </a:ext>
              <a:ext uri="{C183D7F6-B498-43B3-948B-1728B52AA6E4}">
                <adec:decorative xmlns:adec="http://schemas.microsoft.com/office/drawing/2017/decorative" val="1"/>
              </a:ext>
            </a:extLst>
          </p:cNvPr>
          <p:cNvSpPr txBox="1"/>
          <p:nvPr/>
        </p:nvSpPr>
        <p:spPr>
          <a:xfrm>
            <a:off x="2252656" y="3158136"/>
            <a:ext cx="579564" cy="246221"/>
          </a:xfrm>
          <a:prstGeom prst="rect">
            <a:avLst/>
          </a:prstGeom>
          <a:noFill/>
        </p:spPr>
        <p:txBody>
          <a:bodyPr wrap="square">
            <a:spAutoFit/>
          </a:bodyPr>
          <a:lstStyle/>
          <a:p>
            <a:pPr algn="ctr"/>
            <a:r>
              <a:rPr lang="de-DE" sz="1000" dirty="0">
                <a:latin typeface="Pangolin" panose="00000500000000000000" pitchFamily="2" charset="0"/>
              </a:rPr>
              <a:t>SHORT</a:t>
            </a:r>
            <a:endParaRPr lang="de-AT" sz="1000" dirty="0">
              <a:solidFill>
                <a:schemeClr val="tx1"/>
              </a:solidFill>
              <a:latin typeface="Pangolin" panose="00000500000000000000" pitchFamily="2" charset="0"/>
            </a:endParaRPr>
          </a:p>
        </p:txBody>
      </p:sp>
      <p:sp>
        <p:nvSpPr>
          <p:cNvPr id="47" name="Textfeld 46">
            <a:extLst>
              <a:ext uri="{FF2B5EF4-FFF2-40B4-BE49-F238E27FC236}">
                <a16:creationId xmlns:a16="http://schemas.microsoft.com/office/drawing/2014/main" id="{597F2C66-4674-6A0D-AFF5-902785FE7299}"/>
              </a:ext>
              <a:ext uri="{C183D7F6-B498-43B3-948B-1728B52AA6E4}">
                <adec:decorative xmlns:adec="http://schemas.microsoft.com/office/drawing/2017/decorative" val="1"/>
              </a:ext>
            </a:extLst>
          </p:cNvPr>
          <p:cNvSpPr txBox="1"/>
          <p:nvPr/>
        </p:nvSpPr>
        <p:spPr>
          <a:xfrm>
            <a:off x="2952002" y="3142987"/>
            <a:ext cx="579564" cy="246221"/>
          </a:xfrm>
          <a:prstGeom prst="rect">
            <a:avLst/>
          </a:prstGeom>
          <a:noFill/>
        </p:spPr>
        <p:txBody>
          <a:bodyPr wrap="square">
            <a:spAutoFit/>
          </a:bodyPr>
          <a:lstStyle/>
          <a:p>
            <a:pPr algn="ctr"/>
            <a:r>
              <a:rPr lang="de-DE" sz="1000" dirty="0">
                <a:latin typeface="Pangolin" panose="00000500000000000000" pitchFamily="2" charset="0"/>
              </a:rPr>
              <a:t>INT</a:t>
            </a:r>
            <a:endParaRPr lang="de-AT" sz="1000" dirty="0">
              <a:solidFill>
                <a:schemeClr val="tx1"/>
              </a:solidFill>
              <a:latin typeface="Pangolin" panose="00000500000000000000" pitchFamily="2" charset="0"/>
            </a:endParaRPr>
          </a:p>
        </p:txBody>
      </p:sp>
      <p:sp>
        <p:nvSpPr>
          <p:cNvPr id="48" name="Textfeld 47">
            <a:extLst>
              <a:ext uri="{FF2B5EF4-FFF2-40B4-BE49-F238E27FC236}">
                <a16:creationId xmlns:a16="http://schemas.microsoft.com/office/drawing/2014/main" id="{B18276A5-5435-38CE-3120-C4921D9DFCF6}"/>
              </a:ext>
              <a:ext uri="{C183D7F6-B498-43B3-948B-1728B52AA6E4}">
                <adec:decorative xmlns:adec="http://schemas.microsoft.com/office/drawing/2017/decorative" val="1"/>
              </a:ext>
            </a:extLst>
          </p:cNvPr>
          <p:cNvSpPr txBox="1"/>
          <p:nvPr/>
        </p:nvSpPr>
        <p:spPr>
          <a:xfrm>
            <a:off x="3703074" y="3142986"/>
            <a:ext cx="57956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LONG</a:t>
            </a:r>
            <a:endParaRPr lang="de-AT" sz="1000" dirty="0">
              <a:solidFill>
                <a:schemeClr val="tx1"/>
              </a:solidFill>
              <a:latin typeface="Pangolin" panose="00000500000000000000" pitchFamily="2" charset="0"/>
            </a:endParaRPr>
          </a:p>
        </p:txBody>
      </p:sp>
      <p:sp>
        <p:nvSpPr>
          <p:cNvPr id="49" name="Textfeld 48">
            <a:extLst>
              <a:ext uri="{FF2B5EF4-FFF2-40B4-BE49-F238E27FC236}">
                <a16:creationId xmlns:a16="http://schemas.microsoft.com/office/drawing/2014/main" id="{2CC38548-61F2-1E35-4BA5-D456C9E43255}"/>
              </a:ext>
              <a:ext uri="{C183D7F6-B498-43B3-948B-1728B52AA6E4}">
                <adec:decorative xmlns:adec="http://schemas.microsoft.com/office/drawing/2017/decorative" val="1"/>
              </a:ext>
            </a:extLst>
          </p:cNvPr>
          <p:cNvSpPr txBox="1"/>
          <p:nvPr/>
        </p:nvSpPr>
        <p:spPr>
          <a:xfrm>
            <a:off x="4475222" y="3142985"/>
            <a:ext cx="57956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FLOAT</a:t>
            </a:r>
            <a:endParaRPr lang="de-AT" sz="1000" dirty="0">
              <a:solidFill>
                <a:schemeClr val="tx1"/>
              </a:solidFill>
              <a:latin typeface="Pangolin" panose="00000500000000000000" pitchFamily="2" charset="0"/>
            </a:endParaRPr>
          </a:p>
        </p:txBody>
      </p:sp>
      <p:sp>
        <p:nvSpPr>
          <p:cNvPr id="50" name="Textfeld 49">
            <a:extLst>
              <a:ext uri="{FF2B5EF4-FFF2-40B4-BE49-F238E27FC236}">
                <a16:creationId xmlns:a16="http://schemas.microsoft.com/office/drawing/2014/main" id="{289E974F-267B-D965-0D79-42F75605F5C5}"/>
              </a:ext>
              <a:ext uri="{C183D7F6-B498-43B3-948B-1728B52AA6E4}">
                <adec:decorative xmlns:adec="http://schemas.microsoft.com/office/drawing/2017/decorative" val="1"/>
              </a:ext>
            </a:extLst>
          </p:cNvPr>
          <p:cNvSpPr txBox="1"/>
          <p:nvPr/>
        </p:nvSpPr>
        <p:spPr>
          <a:xfrm>
            <a:off x="5407098" y="3135367"/>
            <a:ext cx="695761" cy="246221"/>
          </a:xfrm>
          <a:prstGeom prst="rect">
            <a:avLst/>
          </a:prstGeom>
          <a:noFill/>
        </p:spPr>
        <p:txBody>
          <a:bodyPr wrap="square">
            <a:spAutoFit/>
          </a:bodyPr>
          <a:lstStyle/>
          <a:p>
            <a:pPr algn="ctr"/>
            <a:r>
              <a:rPr lang="de-DE" sz="1000" dirty="0">
                <a:latin typeface="Pangolin" panose="00000500000000000000" pitchFamily="2" charset="0"/>
              </a:rPr>
              <a:t>DOUBLE</a:t>
            </a:r>
            <a:endParaRPr lang="de-AT" sz="1000" dirty="0">
              <a:solidFill>
                <a:schemeClr val="tx1"/>
              </a:solidFill>
              <a:latin typeface="Pangolin" panose="00000500000000000000" pitchFamily="2" charset="0"/>
            </a:endParaRPr>
          </a:p>
        </p:txBody>
      </p:sp>
      <p:sp>
        <p:nvSpPr>
          <p:cNvPr id="52" name="Textfeld 51">
            <a:extLst>
              <a:ext uri="{FF2B5EF4-FFF2-40B4-BE49-F238E27FC236}">
                <a16:creationId xmlns:a16="http://schemas.microsoft.com/office/drawing/2014/main" id="{D5A7219B-7E39-05E9-A287-A4D847B09141}"/>
              </a:ext>
              <a:ext uri="{C183D7F6-B498-43B3-948B-1728B52AA6E4}">
                <adec:decorative xmlns:adec="http://schemas.microsoft.com/office/drawing/2017/decorative" val="1"/>
              </a:ext>
            </a:extLst>
          </p:cNvPr>
          <p:cNvSpPr txBox="1"/>
          <p:nvPr/>
        </p:nvSpPr>
        <p:spPr>
          <a:xfrm>
            <a:off x="3359118" y="6008499"/>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7">
            <p14:nvContentPartPr>
              <p14:cNvPr id="57" name="Freihand 56">
                <a:extLst>
                  <a:ext uri="{FF2B5EF4-FFF2-40B4-BE49-F238E27FC236}">
                    <a16:creationId xmlns:a16="http://schemas.microsoft.com/office/drawing/2014/main" id="{98FA0A22-0EED-6E45-7682-94BC71B82F06}"/>
                  </a:ext>
                  <a:ext uri="{C183D7F6-B498-43B3-948B-1728B52AA6E4}">
                    <adec:decorative xmlns:adec="http://schemas.microsoft.com/office/drawing/2017/decorative" val="1"/>
                  </a:ext>
                </a:extLst>
              </p14:cNvPr>
              <p14:cNvContentPartPr/>
              <p14:nvPr/>
            </p14:nvContentPartPr>
            <p14:xfrm>
              <a:off x="3496570" y="5720660"/>
              <a:ext cx="217440" cy="27360"/>
            </p14:xfrm>
          </p:contentPart>
        </mc:Choice>
        <mc:Fallback xmlns="">
          <p:pic>
            <p:nvPicPr>
              <p:cNvPr id="57" name="Freihand 56">
                <a:extLst>
                  <a:ext uri="{FF2B5EF4-FFF2-40B4-BE49-F238E27FC236}">
                    <a16:creationId xmlns:a16="http://schemas.microsoft.com/office/drawing/2014/main" id="{98FA0A22-0EED-6E45-7682-94BC71B82F06}"/>
                  </a:ext>
                  <a:ext uri="{C183D7F6-B498-43B3-948B-1728B52AA6E4}">
                    <adec:decorative xmlns:adec="http://schemas.microsoft.com/office/drawing/2017/decorative" val="1"/>
                  </a:ext>
                </a:extLst>
              </p:cNvPr>
              <p:cNvPicPr/>
              <p:nvPr/>
            </p:nvPicPr>
            <p:blipFill>
              <a:blip r:embed="rId8"/>
              <a:stretch>
                <a:fillRect/>
              </a:stretch>
            </p:blipFill>
            <p:spPr>
              <a:xfrm>
                <a:off x="3433570" y="5657660"/>
                <a:ext cx="343080" cy="153000"/>
              </a:xfrm>
              <a:prstGeom prst="rect">
                <a:avLst/>
              </a:prstGeom>
            </p:spPr>
          </p:pic>
        </mc:Fallback>
      </mc:AlternateContent>
      <p:sp>
        <p:nvSpPr>
          <p:cNvPr id="51" name="Textfeld 50">
            <a:extLst>
              <a:ext uri="{FF2B5EF4-FFF2-40B4-BE49-F238E27FC236}">
                <a16:creationId xmlns:a16="http://schemas.microsoft.com/office/drawing/2014/main" id="{72D3B4C2-3220-2860-C47D-AB1EACDC0D45}"/>
              </a:ext>
              <a:ext uri="{C183D7F6-B498-43B3-948B-1728B52AA6E4}">
                <adec:decorative xmlns:adec="http://schemas.microsoft.com/office/drawing/2017/decorative" val="1"/>
              </a:ext>
            </a:extLst>
          </p:cNvPr>
          <p:cNvSpPr txBox="1"/>
          <p:nvPr/>
        </p:nvSpPr>
        <p:spPr>
          <a:xfrm>
            <a:off x="3235467" y="5613768"/>
            <a:ext cx="685871" cy="246221"/>
          </a:xfrm>
          <a:prstGeom prst="rect">
            <a:avLst/>
          </a:prstGeom>
          <a:noFill/>
        </p:spPr>
        <p:txBody>
          <a:bodyPr wrap="square">
            <a:spAutoFit/>
          </a:bodyPr>
          <a:lstStyle/>
          <a:p>
            <a:pPr algn="ctr"/>
            <a:r>
              <a:rPr lang="de-DE" sz="1000" dirty="0">
                <a:latin typeface="Pangolin" panose="00000500000000000000" pitchFamily="2" charset="0"/>
              </a:rPr>
              <a:t>20 + 20</a:t>
            </a:r>
            <a:endParaRPr lang="de-AT" sz="1000" dirty="0">
              <a:solidFill>
                <a:schemeClr val="tx1"/>
              </a:solidFill>
              <a:latin typeface="Pangolin" panose="00000500000000000000" pitchFamily="2" charset="0"/>
            </a:endParaRPr>
          </a:p>
        </p:txBody>
      </p:sp>
      <p:sp>
        <p:nvSpPr>
          <p:cNvPr id="59" name="Textfeld 58">
            <a:extLst>
              <a:ext uri="{FF2B5EF4-FFF2-40B4-BE49-F238E27FC236}">
                <a16:creationId xmlns:a16="http://schemas.microsoft.com/office/drawing/2014/main" id="{C11BE9CA-E9E8-4781-9ABE-4ADD14A982EF}"/>
              </a:ext>
              <a:ext uri="{C183D7F6-B498-43B3-948B-1728B52AA6E4}">
                <adec:decorative xmlns:adec="http://schemas.microsoft.com/office/drawing/2017/decorative" val="1"/>
              </a:ext>
            </a:extLst>
          </p:cNvPr>
          <p:cNvSpPr txBox="1"/>
          <p:nvPr/>
        </p:nvSpPr>
        <p:spPr>
          <a:xfrm>
            <a:off x="3403481" y="5750291"/>
            <a:ext cx="346069"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60" name="Textfeld 59">
            <a:extLst>
              <a:ext uri="{FF2B5EF4-FFF2-40B4-BE49-F238E27FC236}">
                <a16:creationId xmlns:a16="http://schemas.microsoft.com/office/drawing/2014/main" id="{F5095267-8D9D-01D8-0915-F56ACA89B1E3}"/>
              </a:ext>
              <a:ext uri="{C183D7F6-B498-43B3-948B-1728B52AA6E4}">
                <adec:decorative xmlns:adec="http://schemas.microsoft.com/office/drawing/2017/decorative" val="1"/>
              </a:ext>
            </a:extLst>
          </p:cNvPr>
          <p:cNvSpPr txBox="1"/>
          <p:nvPr/>
        </p:nvSpPr>
        <p:spPr>
          <a:xfrm>
            <a:off x="5502752" y="5995799"/>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p:sp>
        <p:nvSpPr>
          <p:cNvPr id="63" name="Textfeld 62">
            <a:extLst>
              <a:ext uri="{FF2B5EF4-FFF2-40B4-BE49-F238E27FC236}">
                <a16:creationId xmlns:a16="http://schemas.microsoft.com/office/drawing/2014/main" id="{A04099B2-9B3F-8074-988F-991C52779581}"/>
              </a:ext>
              <a:ext uri="{C183D7F6-B498-43B3-948B-1728B52AA6E4}">
                <adec:decorative xmlns:adec="http://schemas.microsoft.com/office/drawing/2017/decorative" val="1"/>
              </a:ext>
            </a:extLst>
          </p:cNvPr>
          <p:cNvSpPr txBox="1"/>
          <p:nvPr/>
        </p:nvSpPr>
        <p:spPr>
          <a:xfrm>
            <a:off x="1732655" y="5234952"/>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4" name="Textfeld 63">
            <a:extLst>
              <a:ext uri="{FF2B5EF4-FFF2-40B4-BE49-F238E27FC236}">
                <a16:creationId xmlns:a16="http://schemas.microsoft.com/office/drawing/2014/main" id="{589D93BE-A3EF-212F-34AF-1432A5CE7719}"/>
              </a:ext>
              <a:ext uri="{C183D7F6-B498-43B3-948B-1728B52AA6E4}">
                <adec:decorative xmlns:adec="http://schemas.microsoft.com/office/drawing/2017/decorative" val="1"/>
              </a:ext>
            </a:extLst>
          </p:cNvPr>
          <p:cNvSpPr txBox="1"/>
          <p:nvPr/>
        </p:nvSpPr>
        <p:spPr>
          <a:xfrm>
            <a:off x="363759" y="5310702"/>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8" name="Textfeld 67">
            <a:extLst>
              <a:ext uri="{FF2B5EF4-FFF2-40B4-BE49-F238E27FC236}">
                <a16:creationId xmlns:a16="http://schemas.microsoft.com/office/drawing/2014/main" id="{122730FB-B697-074D-4610-E60B2D49A719}"/>
              </a:ext>
              <a:ext uri="{C183D7F6-B498-43B3-948B-1728B52AA6E4}">
                <adec:decorative xmlns:adec="http://schemas.microsoft.com/office/drawing/2017/decorative" val="1"/>
              </a:ext>
            </a:extLst>
          </p:cNvPr>
          <p:cNvSpPr txBox="1"/>
          <p:nvPr/>
        </p:nvSpPr>
        <p:spPr>
          <a:xfrm>
            <a:off x="1146111" y="9125041"/>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9">
            <p14:nvContentPartPr>
              <p14:cNvPr id="73" name="Freihand 72">
                <a:extLst>
                  <a:ext uri="{FF2B5EF4-FFF2-40B4-BE49-F238E27FC236}">
                    <a16:creationId xmlns:a16="http://schemas.microsoft.com/office/drawing/2014/main" id="{17570965-FAAF-CAAD-894C-FA8811530699}"/>
                  </a:ext>
                  <a:ext uri="{C183D7F6-B498-43B3-948B-1728B52AA6E4}">
                    <adec:decorative xmlns:adec="http://schemas.microsoft.com/office/drawing/2017/decorative" val="1"/>
                  </a:ext>
                </a:extLst>
              </p14:cNvPr>
              <p14:cNvContentPartPr/>
              <p14:nvPr/>
            </p14:nvContentPartPr>
            <p14:xfrm>
              <a:off x="6184130" y="6140170"/>
              <a:ext cx="70920" cy="38520"/>
            </p14:xfrm>
          </p:contentPart>
        </mc:Choice>
        <mc:Fallback xmlns="">
          <p:pic>
            <p:nvPicPr>
              <p:cNvPr id="73" name="Freihand 72">
                <a:extLst>
                  <a:ext uri="{FF2B5EF4-FFF2-40B4-BE49-F238E27FC236}">
                    <a16:creationId xmlns:a16="http://schemas.microsoft.com/office/drawing/2014/main" id="{17570965-FAAF-CAAD-894C-FA8811530699}"/>
                  </a:ext>
                  <a:ext uri="{C183D7F6-B498-43B3-948B-1728B52AA6E4}">
                    <adec:decorative xmlns:adec="http://schemas.microsoft.com/office/drawing/2017/decorative" val="1"/>
                  </a:ext>
                </a:extLst>
              </p:cNvPr>
              <p:cNvPicPr/>
              <p:nvPr/>
            </p:nvPicPr>
            <p:blipFill>
              <a:blip r:embed="rId10"/>
              <a:stretch>
                <a:fillRect/>
              </a:stretch>
            </p:blipFill>
            <p:spPr>
              <a:xfrm>
                <a:off x="6148130" y="6104170"/>
                <a:ext cx="142560" cy="110160"/>
              </a:xfrm>
              <a:prstGeom prst="rect">
                <a:avLst/>
              </a:prstGeom>
            </p:spPr>
          </p:pic>
        </mc:Fallback>
      </mc:AlternateContent>
      <p:sp>
        <p:nvSpPr>
          <p:cNvPr id="62" name="Textfeld 61">
            <a:extLst>
              <a:ext uri="{FF2B5EF4-FFF2-40B4-BE49-F238E27FC236}">
                <a16:creationId xmlns:a16="http://schemas.microsoft.com/office/drawing/2014/main" id="{949D98DD-DDF1-AE44-29F6-FC59DF1AC4B8}"/>
              </a:ext>
              <a:ext uri="{C183D7F6-B498-43B3-948B-1728B52AA6E4}">
                <adec:decorative xmlns:adec="http://schemas.microsoft.com/office/drawing/2017/decorative" val="1"/>
              </a:ext>
            </a:extLst>
          </p:cNvPr>
          <p:cNvSpPr txBox="1"/>
          <p:nvPr/>
        </p:nvSpPr>
        <p:spPr>
          <a:xfrm>
            <a:off x="6054121" y="6057193"/>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grpSp>
        <p:nvGrpSpPr>
          <p:cNvPr id="78" name="Gruppieren 77">
            <a:extLst>
              <a:ext uri="{FF2B5EF4-FFF2-40B4-BE49-F238E27FC236}">
                <a16:creationId xmlns:a16="http://schemas.microsoft.com/office/drawing/2014/main" id="{1941AFB4-9AEF-D5D6-808A-DD138927CCCF}"/>
              </a:ext>
              <a:ext uri="{C183D7F6-B498-43B3-948B-1728B52AA6E4}">
                <adec:decorative xmlns:adec="http://schemas.microsoft.com/office/drawing/2017/decorative" val="1"/>
              </a:ext>
            </a:extLst>
          </p:cNvPr>
          <p:cNvGrpSpPr/>
          <p:nvPr/>
        </p:nvGrpSpPr>
        <p:grpSpPr>
          <a:xfrm>
            <a:off x="4833630" y="6101770"/>
            <a:ext cx="148460" cy="64320"/>
            <a:chOff x="4833630" y="6101770"/>
            <a:chExt cx="148460" cy="64320"/>
          </a:xfrm>
        </p:grpSpPr>
        <mc:AlternateContent xmlns:mc="http://schemas.openxmlformats.org/markup-compatibility/2006" xmlns:p14="http://schemas.microsoft.com/office/powerpoint/2010/main">
          <mc:Choice Requires="p14">
            <p:contentPart p14:bwMode="auto" r:id="rId11">
              <p14:nvContentPartPr>
                <p14:cNvPr id="75" name="Freihand 74">
                  <a:extLst>
                    <a:ext uri="{FF2B5EF4-FFF2-40B4-BE49-F238E27FC236}">
                      <a16:creationId xmlns:a16="http://schemas.microsoft.com/office/drawing/2014/main" id="{73D5EEC6-E6C2-38EF-CD75-95EF632A49A8}"/>
                    </a:ext>
                    <a:ext uri="{C183D7F6-B498-43B3-948B-1728B52AA6E4}">
                      <adec:decorative xmlns:adec="http://schemas.microsoft.com/office/drawing/2017/decorative" val="1"/>
                    </a:ext>
                  </a:extLst>
                </p14:cNvPr>
                <p14:cNvContentPartPr/>
                <p14:nvPr/>
              </p14:nvContentPartPr>
              <p14:xfrm>
                <a:off x="4833630" y="6101770"/>
                <a:ext cx="62280" cy="55080"/>
              </p14:xfrm>
            </p:contentPart>
          </mc:Choice>
          <mc:Fallback xmlns="">
            <p:pic>
              <p:nvPicPr>
                <p:cNvPr id="75" name="Freihand 74">
                  <a:extLst>
                    <a:ext uri="{FF2B5EF4-FFF2-40B4-BE49-F238E27FC236}">
                      <a16:creationId xmlns:a16="http://schemas.microsoft.com/office/drawing/2014/main" id="{73D5EEC6-E6C2-38EF-CD75-95EF632A49A8}"/>
                    </a:ext>
                    <a:ext uri="{C183D7F6-B498-43B3-948B-1728B52AA6E4}">
                      <adec:decorative xmlns:adec="http://schemas.microsoft.com/office/drawing/2017/decorative" val="1"/>
                    </a:ext>
                  </a:extLst>
                </p:cNvPr>
                <p:cNvPicPr/>
                <p:nvPr/>
              </p:nvPicPr>
              <p:blipFill>
                <a:blip r:embed="rId12"/>
                <a:stretch>
                  <a:fillRect/>
                </a:stretch>
              </p:blipFill>
              <p:spPr>
                <a:xfrm>
                  <a:off x="4824630" y="6092770"/>
                  <a:ext cx="799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1" name="Freihand 70">
                  <a:extLst>
                    <a:ext uri="{FF2B5EF4-FFF2-40B4-BE49-F238E27FC236}">
                      <a16:creationId xmlns:a16="http://schemas.microsoft.com/office/drawing/2014/main" id="{FF51DF6D-76A0-FAC7-F517-A73205AF701B}"/>
                    </a:ext>
                    <a:ext uri="{C183D7F6-B498-43B3-948B-1728B52AA6E4}">
                      <adec:decorative xmlns:adec="http://schemas.microsoft.com/office/drawing/2017/decorative" val="1"/>
                    </a:ext>
                  </a:extLst>
                </p14:cNvPr>
                <p14:cNvContentPartPr/>
                <p14:nvPr/>
              </p14:nvContentPartPr>
              <p14:xfrm>
                <a:off x="4905050" y="6162490"/>
                <a:ext cx="360" cy="360"/>
              </p14:xfrm>
            </p:contentPart>
          </mc:Choice>
          <mc:Fallback xmlns="">
            <p:pic>
              <p:nvPicPr>
                <p:cNvPr id="71" name="Freihand 70">
                  <a:extLst>
                    <a:ext uri="{FF2B5EF4-FFF2-40B4-BE49-F238E27FC236}">
                      <a16:creationId xmlns:a16="http://schemas.microsoft.com/office/drawing/2014/main" id="{FF51DF6D-76A0-FAC7-F517-A73205AF701B}"/>
                    </a:ext>
                    <a:ext uri="{C183D7F6-B498-43B3-948B-1728B52AA6E4}">
                      <adec:decorative xmlns:adec="http://schemas.microsoft.com/office/drawing/2017/decorative" val="1"/>
                    </a:ext>
                  </a:extLst>
                </p:cNvPr>
                <p:cNvPicPr/>
                <p:nvPr/>
              </p:nvPicPr>
              <p:blipFill>
                <a:blip r:embed="rId14"/>
                <a:stretch>
                  <a:fillRect/>
                </a:stretch>
              </p:blipFill>
              <p:spPr>
                <a:xfrm>
                  <a:off x="4869050" y="612649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2" name="Freihand 71">
                  <a:extLst>
                    <a:ext uri="{FF2B5EF4-FFF2-40B4-BE49-F238E27FC236}">
                      <a16:creationId xmlns:a16="http://schemas.microsoft.com/office/drawing/2014/main" id="{2CD4D0B6-28BB-916C-AA82-C0A9D112EC63}"/>
                    </a:ext>
                    <a:ext uri="{C183D7F6-B498-43B3-948B-1728B52AA6E4}">
                      <adec:decorative xmlns:adec="http://schemas.microsoft.com/office/drawing/2017/decorative" val="1"/>
                    </a:ext>
                  </a:extLst>
                </p14:cNvPr>
                <p14:cNvContentPartPr/>
                <p14:nvPr/>
              </p14:nvContentPartPr>
              <p14:xfrm>
                <a:off x="4930610" y="6165730"/>
                <a:ext cx="51480" cy="360"/>
              </p14:xfrm>
            </p:contentPart>
          </mc:Choice>
          <mc:Fallback xmlns="">
            <p:pic>
              <p:nvPicPr>
                <p:cNvPr id="72" name="Freihand 71">
                  <a:extLst>
                    <a:ext uri="{FF2B5EF4-FFF2-40B4-BE49-F238E27FC236}">
                      <a16:creationId xmlns:a16="http://schemas.microsoft.com/office/drawing/2014/main" id="{2CD4D0B6-28BB-916C-AA82-C0A9D112EC63}"/>
                    </a:ext>
                    <a:ext uri="{C183D7F6-B498-43B3-948B-1728B52AA6E4}">
                      <adec:decorative xmlns:adec="http://schemas.microsoft.com/office/drawing/2017/decorative" val="1"/>
                    </a:ext>
                  </a:extLst>
                </p:cNvPr>
                <p:cNvPicPr/>
                <p:nvPr/>
              </p:nvPicPr>
              <p:blipFill>
                <a:blip r:embed="rId16"/>
                <a:stretch>
                  <a:fillRect/>
                </a:stretch>
              </p:blipFill>
              <p:spPr>
                <a:xfrm>
                  <a:off x="4894610" y="6129730"/>
                  <a:ext cx="12312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76" name="Freihand 75">
                <a:extLst>
                  <a:ext uri="{FF2B5EF4-FFF2-40B4-BE49-F238E27FC236}">
                    <a16:creationId xmlns:a16="http://schemas.microsoft.com/office/drawing/2014/main" id="{C2CDEC1C-EF3F-B535-B30C-FCBFE2C65B6C}"/>
                  </a:ext>
                  <a:ext uri="{C183D7F6-B498-43B3-948B-1728B52AA6E4}">
                    <adec:decorative xmlns:adec="http://schemas.microsoft.com/office/drawing/2017/decorative" val="1"/>
                  </a:ext>
                </a:extLst>
              </p14:cNvPr>
              <p14:cNvContentPartPr/>
              <p14:nvPr/>
            </p14:nvContentPartPr>
            <p14:xfrm>
              <a:off x="5013270" y="6107530"/>
              <a:ext cx="52560" cy="36720"/>
            </p14:xfrm>
          </p:contentPart>
        </mc:Choice>
        <mc:Fallback xmlns="">
          <p:pic>
            <p:nvPicPr>
              <p:cNvPr id="76" name="Freihand 75">
                <a:extLst>
                  <a:ext uri="{FF2B5EF4-FFF2-40B4-BE49-F238E27FC236}">
                    <a16:creationId xmlns:a16="http://schemas.microsoft.com/office/drawing/2014/main" id="{C2CDEC1C-EF3F-B535-B30C-FCBFE2C65B6C}"/>
                  </a:ext>
                  <a:ext uri="{C183D7F6-B498-43B3-948B-1728B52AA6E4}">
                    <adec:decorative xmlns:adec="http://schemas.microsoft.com/office/drawing/2017/decorative" val="1"/>
                  </a:ext>
                </a:extLst>
              </p:cNvPr>
              <p:cNvPicPr/>
              <p:nvPr/>
            </p:nvPicPr>
            <p:blipFill>
              <a:blip r:embed="rId18"/>
              <a:stretch>
                <a:fillRect/>
              </a:stretch>
            </p:blipFill>
            <p:spPr>
              <a:xfrm>
                <a:off x="5004331" y="6098530"/>
                <a:ext cx="70080" cy="54360"/>
              </a:xfrm>
              <a:prstGeom prst="rect">
                <a:avLst/>
              </a:prstGeom>
            </p:spPr>
          </p:pic>
        </mc:Fallback>
      </mc:AlternateContent>
      <p:grpSp>
        <p:nvGrpSpPr>
          <p:cNvPr id="81" name="Gruppieren 80">
            <a:extLst>
              <a:ext uri="{FF2B5EF4-FFF2-40B4-BE49-F238E27FC236}">
                <a16:creationId xmlns:a16="http://schemas.microsoft.com/office/drawing/2014/main" id="{4842B853-78F3-84FB-E7CD-83AED1086137}"/>
              </a:ext>
              <a:ext uri="{C183D7F6-B498-43B3-948B-1728B52AA6E4}">
                <adec:decorative xmlns:adec="http://schemas.microsoft.com/office/drawing/2017/decorative" val="1"/>
              </a:ext>
            </a:extLst>
          </p:cNvPr>
          <p:cNvGrpSpPr/>
          <p:nvPr/>
        </p:nvGrpSpPr>
        <p:grpSpPr>
          <a:xfrm>
            <a:off x="6122320" y="6084130"/>
            <a:ext cx="202680" cy="56520"/>
            <a:chOff x="6122320" y="6084130"/>
            <a:chExt cx="202680" cy="56520"/>
          </a:xfrm>
        </p:grpSpPr>
        <mc:AlternateContent xmlns:mc="http://schemas.openxmlformats.org/markup-compatibility/2006" xmlns:p14="http://schemas.microsoft.com/office/powerpoint/2010/main">
          <mc:Choice Requires="p14">
            <p:contentPart p14:bwMode="auto" r:id="rId19">
              <p14:nvContentPartPr>
                <p14:cNvPr id="79" name="Freihand 78">
                  <a:extLst>
                    <a:ext uri="{FF2B5EF4-FFF2-40B4-BE49-F238E27FC236}">
                      <a16:creationId xmlns:a16="http://schemas.microsoft.com/office/drawing/2014/main" id="{D838D474-4C61-877A-BD68-2C98D1D0A39A}"/>
                    </a:ext>
                    <a:ext uri="{C183D7F6-B498-43B3-948B-1728B52AA6E4}">
                      <adec:decorative xmlns:adec="http://schemas.microsoft.com/office/drawing/2017/decorative" val="1"/>
                    </a:ext>
                  </a:extLst>
                </p14:cNvPr>
                <p14:cNvContentPartPr/>
                <p14:nvPr/>
              </p14:nvContentPartPr>
              <p14:xfrm>
                <a:off x="6122320" y="6084130"/>
                <a:ext cx="44640" cy="56520"/>
              </p14:xfrm>
            </p:contentPart>
          </mc:Choice>
          <mc:Fallback xmlns="">
            <p:pic>
              <p:nvPicPr>
                <p:cNvPr id="79" name="Freihand 78">
                  <a:extLst>
                    <a:ext uri="{FF2B5EF4-FFF2-40B4-BE49-F238E27FC236}">
                      <a16:creationId xmlns:a16="http://schemas.microsoft.com/office/drawing/2014/main" id="{D838D474-4C61-877A-BD68-2C98D1D0A39A}"/>
                    </a:ext>
                    <a:ext uri="{C183D7F6-B498-43B3-948B-1728B52AA6E4}">
                      <adec:decorative xmlns:adec="http://schemas.microsoft.com/office/drawing/2017/decorative" val="1"/>
                    </a:ext>
                  </a:extLst>
                </p:cNvPr>
                <p:cNvPicPr/>
                <p:nvPr/>
              </p:nvPicPr>
              <p:blipFill>
                <a:blip r:embed="rId20"/>
                <a:stretch>
                  <a:fillRect/>
                </a:stretch>
              </p:blipFill>
              <p:spPr>
                <a:xfrm>
                  <a:off x="6113247" y="6075072"/>
                  <a:ext cx="62423" cy="74273"/>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0" name="Freihand 79">
                  <a:extLst>
                    <a:ext uri="{FF2B5EF4-FFF2-40B4-BE49-F238E27FC236}">
                      <a16:creationId xmlns:a16="http://schemas.microsoft.com/office/drawing/2014/main" id="{C1D8DB92-CABD-8AB6-8970-5D3B83D83759}"/>
                    </a:ext>
                    <a:ext uri="{C183D7F6-B498-43B3-948B-1728B52AA6E4}">
                      <adec:decorative xmlns:adec="http://schemas.microsoft.com/office/drawing/2017/decorative" val="1"/>
                    </a:ext>
                  </a:extLst>
                </p14:cNvPr>
                <p14:cNvContentPartPr/>
                <p14:nvPr/>
              </p14:nvContentPartPr>
              <p14:xfrm>
                <a:off x="6299080" y="6089530"/>
                <a:ext cx="25920" cy="38160"/>
              </p14:xfrm>
            </p:contentPart>
          </mc:Choice>
          <mc:Fallback xmlns="">
            <p:pic>
              <p:nvPicPr>
                <p:cNvPr id="80" name="Freihand 79">
                  <a:extLst>
                    <a:ext uri="{FF2B5EF4-FFF2-40B4-BE49-F238E27FC236}">
                      <a16:creationId xmlns:a16="http://schemas.microsoft.com/office/drawing/2014/main" id="{C1D8DB92-CABD-8AB6-8970-5D3B83D83759}"/>
                    </a:ext>
                    <a:ext uri="{C183D7F6-B498-43B3-948B-1728B52AA6E4}">
                      <adec:decorative xmlns:adec="http://schemas.microsoft.com/office/drawing/2017/decorative" val="1"/>
                    </a:ext>
                  </a:extLst>
                </p:cNvPr>
                <p:cNvPicPr/>
                <p:nvPr/>
              </p:nvPicPr>
              <p:blipFill>
                <a:blip r:embed="rId22"/>
                <a:stretch>
                  <a:fillRect/>
                </a:stretch>
              </p:blipFill>
              <p:spPr>
                <a:xfrm>
                  <a:off x="6290080" y="6080530"/>
                  <a:ext cx="43560" cy="55800"/>
                </a:xfrm>
                <a:prstGeom prst="rect">
                  <a:avLst/>
                </a:prstGeom>
              </p:spPr>
            </p:pic>
          </mc:Fallback>
        </mc:AlternateContent>
      </p:grpSp>
      <p:sp>
        <p:nvSpPr>
          <p:cNvPr id="61" name="Textfeld 60">
            <a:extLst>
              <a:ext uri="{FF2B5EF4-FFF2-40B4-BE49-F238E27FC236}">
                <a16:creationId xmlns:a16="http://schemas.microsoft.com/office/drawing/2014/main" id="{9F504058-470C-7ACA-344F-9CB1498958CD}"/>
              </a:ext>
              <a:ext uri="{C183D7F6-B498-43B3-948B-1728B52AA6E4}">
                <adec:decorative xmlns:adec="http://schemas.microsoft.com/office/drawing/2017/decorative" val="1"/>
              </a:ext>
            </a:extLst>
          </p:cNvPr>
          <p:cNvSpPr txBox="1"/>
          <p:nvPr/>
        </p:nvSpPr>
        <p:spPr>
          <a:xfrm>
            <a:off x="4775000" y="6071284"/>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23">
            <p14:nvContentPartPr>
              <p14:cNvPr id="82" name="Freihand 81">
                <a:extLst>
                  <a:ext uri="{FF2B5EF4-FFF2-40B4-BE49-F238E27FC236}">
                    <a16:creationId xmlns:a16="http://schemas.microsoft.com/office/drawing/2014/main" id="{E232CFCB-B1BA-57ED-BC1C-311DACA3D93F}"/>
                  </a:ext>
                  <a:ext uri="{C183D7F6-B498-43B3-948B-1728B52AA6E4}">
                    <adec:decorative xmlns:adec="http://schemas.microsoft.com/office/drawing/2017/decorative" val="1"/>
                  </a:ext>
                </a:extLst>
              </p14:cNvPr>
              <p14:cNvContentPartPr/>
              <p14:nvPr/>
            </p14:nvContentPartPr>
            <p14:xfrm>
              <a:off x="523555" y="9258105"/>
              <a:ext cx="360" cy="360"/>
            </p14:xfrm>
          </p:contentPart>
        </mc:Choice>
        <mc:Fallback xmlns="">
          <p:pic>
            <p:nvPicPr>
              <p:cNvPr id="82" name="Freihand 81">
                <a:extLst>
                  <a:ext uri="{FF2B5EF4-FFF2-40B4-BE49-F238E27FC236}">
                    <a16:creationId xmlns:a16="http://schemas.microsoft.com/office/drawing/2014/main" id="{E232CFCB-B1BA-57ED-BC1C-311DACA3D93F}"/>
                  </a:ext>
                  <a:ext uri="{C183D7F6-B498-43B3-948B-1728B52AA6E4}">
                    <adec:decorative xmlns:adec="http://schemas.microsoft.com/office/drawing/2017/decorative" val="1"/>
                  </a:ext>
                </a:extLst>
              </p:cNvPr>
              <p:cNvPicPr/>
              <p:nvPr/>
            </p:nvPicPr>
            <p:blipFill>
              <a:blip r:embed="rId24"/>
              <a:stretch>
                <a:fillRect/>
              </a:stretch>
            </p:blipFill>
            <p:spPr>
              <a:xfrm>
                <a:off x="514555" y="9249105"/>
                <a:ext cx="18000" cy="18000"/>
              </a:xfrm>
              <a:prstGeom prst="rect">
                <a:avLst/>
              </a:prstGeom>
            </p:spPr>
          </p:pic>
        </mc:Fallback>
      </mc:AlternateContent>
      <p:grpSp>
        <p:nvGrpSpPr>
          <p:cNvPr id="85" name="Gruppieren 84">
            <a:extLst>
              <a:ext uri="{FF2B5EF4-FFF2-40B4-BE49-F238E27FC236}">
                <a16:creationId xmlns:a16="http://schemas.microsoft.com/office/drawing/2014/main" id="{5BCA8E87-6EA2-7E25-748D-098EC599328B}"/>
              </a:ext>
              <a:ext uri="{C183D7F6-B498-43B3-948B-1728B52AA6E4}">
                <adec:decorative xmlns:adec="http://schemas.microsoft.com/office/drawing/2017/decorative" val="1"/>
              </a:ext>
            </a:extLst>
          </p:cNvPr>
          <p:cNvGrpSpPr/>
          <p:nvPr/>
        </p:nvGrpSpPr>
        <p:grpSpPr>
          <a:xfrm>
            <a:off x="475675" y="9240465"/>
            <a:ext cx="226800" cy="64440"/>
            <a:chOff x="475675" y="9240465"/>
            <a:chExt cx="226800" cy="64440"/>
          </a:xfrm>
        </p:grpSpPr>
        <mc:AlternateContent xmlns:mc="http://schemas.openxmlformats.org/markup-compatibility/2006" xmlns:p14="http://schemas.microsoft.com/office/powerpoint/2010/main">
          <mc:Choice Requires="p14">
            <p:contentPart p14:bwMode="auto" r:id="rId25">
              <p14:nvContentPartPr>
                <p14:cNvPr id="83" name="Freihand 82">
                  <a:extLst>
                    <a:ext uri="{FF2B5EF4-FFF2-40B4-BE49-F238E27FC236}">
                      <a16:creationId xmlns:a16="http://schemas.microsoft.com/office/drawing/2014/main" id="{44AE1633-7D3A-233E-B500-AE7A398986EB}"/>
                    </a:ext>
                    <a:ext uri="{C183D7F6-B498-43B3-948B-1728B52AA6E4}">
                      <adec:decorative xmlns:adec="http://schemas.microsoft.com/office/drawing/2017/decorative" val="1"/>
                    </a:ext>
                  </a:extLst>
                </p14:cNvPr>
                <p14:cNvContentPartPr/>
                <p14:nvPr/>
              </p14:nvContentPartPr>
              <p14:xfrm>
                <a:off x="475675" y="9240465"/>
                <a:ext cx="216720" cy="64440"/>
              </p14:xfrm>
            </p:contentPart>
          </mc:Choice>
          <mc:Fallback xmlns="">
            <p:pic>
              <p:nvPicPr>
                <p:cNvPr id="83" name="Freihand 82">
                  <a:extLst>
                    <a:ext uri="{FF2B5EF4-FFF2-40B4-BE49-F238E27FC236}">
                      <a16:creationId xmlns:a16="http://schemas.microsoft.com/office/drawing/2014/main" id="{44AE1633-7D3A-233E-B500-AE7A398986EB}"/>
                    </a:ext>
                    <a:ext uri="{C183D7F6-B498-43B3-948B-1728B52AA6E4}">
                      <adec:decorative xmlns:adec="http://schemas.microsoft.com/office/drawing/2017/decorative" val="1"/>
                    </a:ext>
                  </a:extLst>
                </p:cNvPr>
                <p:cNvPicPr/>
                <p:nvPr/>
              </p:nvPicPr>
              <p:blipFill>
                <a:blip r:embed="rId26"/>
                <a:stretch>
                  <a:fillRect/>
                </a:stretch>
              </p:blipFill>
              <p:spPr>
                <a:xfrm>
                  <a:off x="466675" y="9231465"/>
                  <a:ext cx="2343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4" name="Freihand 83">
                  <a:extLst>
                    <a:ext uri="{FF2B5EF4-FFF2-40B4-BE49-F238E27FC236}">
                      <a16:creationId xmlns:a16="http://schemas.microsoft.com/office/drawing/2014/main" id="{E8F506E3-048D-A9E9-FD72-7D334D68D056}"/>
                    </a:ext>
                    <a:ext uri="{C183D7F6-B498-43B3-948B-1728B52AA6E4}">
                      <adec:decorative xmlns:adec="http://schemas.microsoft.com/office/drawing/2017/decorative" val="1"/>
                    </a:ext>
                  </a:extLst>
                </p14:cNvPr>
                <p14:cNvContentPartPr/>
                <p14:nvPr/>
              </p14:nvContentPartPr>
              <p14:xfrm>
                <a:off x="672955" y="9242625"/>
                <a:ext cx="29520" cy="34200"/>
              </p14:xfrm>
            </p:contentPart>
          </mc:Choice>
          <mc:Fallback xmlns="">
            <p:pic>
              <p:nvPicPr>
                <p:cNvPr id="84" name="Freihand 83">
                  <a:extLst>
                    <a:ext uri="{FF2B5EF4-FFF2-40B4-BE49-F238E27FC236}">
                      <a16:creationId xmlns:a16="http://schemas.microsoft.com/office/drawing/2014/main" id="{E8F506E3-048D-A9E9-FD72-7D334D68D056}"/>
                    </a:ext>
                    <a:ext uri="{C183D7F6-B498-43B3-948B-1728B52AA6E4}">
                      <adec:decorative xmlns:adec="http://schemas.microsoft.com/office/drawing/2017/decorative" val="1"/>
                    </a:ext>
                  </a:extLst>
                </p:cNvPr>
                <p:cNvPicPr/>
                <p:nvPr/>
              </p:nvPicPr>
              <p:blipFill>
                <a:blip r:embed="rId28"/>
                <a:stretch>
                  <a:fillRect/>
                </a:stretch>
              </p:blipFill>
              <p:spPr>
                <a:xfrm>
                  <a:off x="663955" y="9233625"/>
                  <a:ext cx="47160" cy="51840"/>
                </a:xfrm>
                <a:prstGeom prst="rect">
                  <a:avLst/>
                </a:prstGeom>
              </p:spPr>
            </p:pic>
          </mc:Fallback>
        </mc:AlternateContent>
      </p:grpSp>
      <p:grpSp>
        <p:nvGrpSpPr>
          <p:cNvPr id="89" name="Gruppieren 88">
            <a:extLst>
              <a:ext uri="{FF2B5EF4-FFF2-40B4-BE49-F238E27FC236}">
                <a16:creationId xmlns:a16="http://schemas.microsoft.com/office/drawing/2014/main" id="{36243CEE-CB22-8E22-BBE3-4EF9D958D33F}"/>
              </a:ext>
              <a:ext uri="{C183D7F6-B498-43B3-948B-1728B52AA6E4}">
                <adec:decorative xmlns:adec="http://schemas.microsoft.com/office/drawing/2017/decorative" val="1"/>
              </a:ext>
            </a:extLst>
          </p:cNvPr>
          <p:cNvGrpSpPr/>
          <p:nvPr/>
        </p:nvGrpSpPr>
        <p:grpSpPr>
          <a:xfrm>
            <a:off x="1759795" y="9222825"/>
            <a:ext cx="209160" cy="59040"/>
            <a:chOff x="1759795" y="9222825"/>
            <a:chExt cx="209160" cy="59040"/>
          </a:xfrm>
        </p:grpSpPr>
        <mc:AlternateContent xmlns:mc="http://schemas.openxmlformats.org/markup-compatibility/2006" xmlns:p14="http://schemas.microsoft.com/office/powerpoint/2010/main">
          <mc:Choice Requires="p14">
            <p:contentPart p14:bwMode="auto" r:id="rId29">
              <p14:nvContentPartPr>
                <p14:cNvPr id="86" name="Freihand 85">
                  <a:extLst>
                    <a:ext uri="{FF2B5EF4-FFF2-40B4-BE49-F238E27FC236}">
                      <a16:creationId xmlns:a16="http://schemas.microsoft.com/office/drawing/2014/main" id="{EB6D9A52-63B1-1B27-5933-48C1DAC36366}"/>
                    </a:ext>
                    <a:ext uri="{C183D7F6-B498-43B3-948B-1728B52AA6E4}">
                      <adec:decorative xmlns:adec="http://schemas.microsoft.com/office/drawing/2017/decorative" val="1"/>
                    </a:ext>
                  </a:extLst>
                </p14:cNvPr>
                <p14:cNvContentPartPr/>
                <p14:nvPr/>
              </p14:nvContentPartPr>
              <p14:xfrm>
                <a:off x="1759795" y="9226065"/>
                <a:ext cx="9000" cy="35640"/>
              </p14:xfrm>
            </p:contentPart>
          </mc:Choice>
          <mc:Fallback xmlns="">
            <p:pic>
              <p:nvPicPr>
                <p:cNvPr id="86" name="Freihand 85">
                  <a:extLst>
                    <a:ext uri="{FF2B5EF4-FFF2-40B4-BE49-F238E27FC236}">
                      <a16:creationId xmlns:a16="http://schemas.microsoft.com/office/drawing/2014/main" id="{EB6D9A52-63B1-1B27-5933-48C1DAC36366}"/>
                    </a:ext>
                    <a:ext uri="{C183D7F6-B498-43B3-948B-1728B52AA6E4}">
                      <adec:decorative xmlns:adec="http://schemas.microsoft.com/office/drawing/2017/decorative" val="1"/>
                    </a:ext>
                  </a:extLst>
                </p:cNvPr>
                <p:cNvPicPr/>
                <p:nvPr/>
              </p:nvPicPr>
              <p:blipFill>
                <a:blip r:embed="rId30"/>
                <a:stretch>
                  <a:fillRect/>
                </a:stretch>
              </p:blipFill>
              <p:spPr>
                <a:xfrm>
                  <a:off x="1750795" y="9217065"/>
                  <a:ext cx="266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7" name="Freihand 86">
                  <a:extLst>
                    <a:ext uri="{FF2B5EF4-FFF2-40B4-BE49-F238E27FC236}">
                      <a16:creationId xmlns:a16="http://schemas.microsoft.com/office/drawing/2014/main" id="{9284DA72-BBCE-59D6-0B16-C12CB83B3E06}"/>
                    </a:ext>
                    <a:ext uri="{C183D7F6-B498-43B3-948B-1728B52AA6E4}">
                      <adec:decorative xmlns:adec="http://schemas.microsoft.com/office/drawing/2017/decorative" val="1"/>
                    </a:ext>
                  </a:extLst>
                </p14:cNvPr>
                <p14:cNvContentPartPr/>
                <p14:nvPr/>
              </p14:nvContentPartPr>
              <p14:xfrm>
                <a:off x="1955635" y="9222825"/>
                <a:ext cx="13320" cy="38880"/>
              </p14:xfrm>
            </p:contentPart>
          </mc:Choice>
          <mc:Fallback xmlns="">
            <p:pic>
              <p:nvPicPr>
                <p:cNvPr id="87" name="Freihand 86">
                  <a:extLst>
                    <a:ext uri="{FF2B5EF4-FFF2-40B4-BE49-F238E27FC236}">
                      <a16:creationId xmlns:a16="http://schemas.microsoft.com/office/drawing/2014/main" id="{9284DA72-BBCE-59D6-0B16-C12CB83B3E06}"/>
                    </a:ext>
                    <a:ext uri="{C183D7F6-B498-43B3-948B-1728B52AA6E4}">
                      <adec:decorative xmlns:adec="http://schemas.microsoft.com/office/drawing/2017/decorative" val="1"/>
                    </a:ext>
                  </a:extLst>
                </p:cNvPr>
                <p:cNvPicPr/>
                <p:nvPr/>
              </p:nvPicPr>
              <p:blipFill>
                <a:blip r:embed="rId32"/>
                <a:stretch>
                  <a:fillRect/>
                </a:stretch>
              </p:blipFill>
              <p:spPr>
                <a:xfrm>
                  <a:off x="1946872" y="9213825"/>
                  <a:ext cx="30496"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8" name="Freihand 87">
                  <a:extLst>
                    <a:ext uri="{FF2B5EF4-FFF2-40B4-BE49-F238E27FC236}">
                      <a16:creationId xmlns:a16="http://schemas.microsoft.com/office/drawing/2014/main" id="{20236593-F276-AA12-F9FB-7132B1895AF5}"/>
                    </a:ext>
                    <a:ext uri="{C183D7F6-B498-43B3-948B-1728B52AA6E4}">
                      <adec:decorative xmlns:adec="http://schemas.microsoft.com/office/drawing/2017/decorative" val="1"/>
                    </a:ext>
                  </a:extLst>
                </p14:cNvPr>
                <p14:cNvContentPartPr/>
                <p14:nvPr/>
              </p14:nvContentPartPr>
              <p14:xfrm>
                <a:off x="1782835" y="9235785"/>
                <a:ext cx="168120" cy="46080"/>
              </p14:xfrm>
            </p:contentPart>
          </mc:Choice>
          <mc:Fallback xmlns="">
            <p:pic>
              <p:nvPicPr>
                <p:cNvPr id="88" name="Freihand 87">
                  <a:extLst>
                    <a:ext uri="{FF2B5EF4-FFF2-40B4-BE49-F238E27FC236}">
                      <a16:creationId xmlns:a16="http://schemas.microsoft.com/office/drawing/2014/main" id="{20236593-F276-AA12-F9FB-7132B1895AF5}"/>
                    </a:ext>
                    <a:ext uri="{C183D7F6-B498-43B3-948B-1728B52AA6E4}">
                      <adec:decorative xmlns:adec="http://schemas.microsoft.com/office/drawing/2017/decorative" val="1"/>
                    </a:ext>
                  </a:extLst>
                </p:cNvPr>
                <p:cNvPicPr/>
                <p:nvPr/>
              </p:nvPicPr>
              <p:blipFill>
                <a:blip r:embed="rId34"/>
                <a:stretch>
                  <a:fillRect/>
                </a:stretch>
              </p:blipFill>
              <p:spPr>
                <a:xfrm>
                  <a:off x="1773835" y="9226785"/>
                  <a:ext cx="185760" cy="63720"/>
                </a:xfrm>
                <a:prstGeom prst="rect">
                  <a:avLst/>
                </a:prstGeom>
              </p:spPr>
            </p:pic>
          </mc:Fallback>
        </mc:AlternateContent>
      </p:grpSp>
      <p:sp>
        <p:nvSpPr>
          <p:cNvPr id="66" name="Textfeld 65">
            <a:extLst>
              <a:ext uri="{FF2B5EF4-FFF2-40B4-BE49-F238E27FC236}">
                <a16:creationId xmlns:a16="http://schemas.microsoft.com/office/drawing/2014/main" id="{962A9978-9F77-126F-377A-451892AE335D}"/>
              </a:ext>
              <a:ext uri="{C183D7F6-B498-43B3-948B-1728B52AA6E4}">
                <adec:decorative xmlns:adec="http://schemas.microsoft.com/office/drawing/2017/decorative" val="1"/>
              </a:ext>
            </a:extLst>
          </p:cNvPr>
          <p:cNvSpPr txBox="1"/>
          <p:nvPr/>
        </p:nvSpPr>
        <p:spPr>
          <a:xfrm>
            <a:off x="415427" y="9206877"/>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7" name="Textfeld 66">
            <a:extLst>
              <a:ext uri="{FF2B5EF4-FFF2-40B4-BE49-F238E27FC236}">
                <a16:creationId xmlns:a16="http://schemas.microsoft.com/office/drawing/2014/main" id="{4D99870D-2A20-0F20-7176-26692DCBF015}"/>
              </a:ext>
              <a:ext uri="{C183D7F6-B498-43B3-948B-1728B52AA6E4}">
                <adec:decorative xmlns:adec="http://schemas.microsoft.com/office/drawing/2017/decorative" val="1"/>
              </a:ext>
            </a:extLst>
          </p:cNvPr>
          <p:cNvSpPr txBox="1"/>
          <p:nvPr/>
        </p:nvSpPr>
        <p:spPr>
          <a:xfrm>
            <a:off x="1686658" y="9188304"/>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91" name="Textfeld 90">
            <a:extLst>
              <a:ext uri="{FF2B5EF4-FFF2-40B4-BE49-F238E27FC236}">
                <a16:creationId xmlns:a16="http://schemas.microsoft.com/office/drawing/2014/main" id="{8AB08D64-E2B2-BA0E-7240-8E11767F6F47}"/>
              </a:ext>
              <a:ext uri="{C183D7F6-B498-43B3-948B-1728B52AA6E4}">
                <adec:decorative xmlns:adec="http://schemas.microsoft.com/office/drawing/2017/decorative" val="1"/>
              </a:ext>
            </a:extLst>
          </p:cNvPr>
          <p:cNvSpPr txBox="1"/>
          <p:nvPr/>
        </p:nvSpPr>
        <p:spPr>
          <a:xfrm>
            <a:off x="1029177" y="6280191"/>
            <a:ext cx="346070" cy="246221"/>
          </a:xfrm>
          <a:prstGeom prst="rect">
            <a:avLst/>
          </a:prstGeom>
          <a:noFill/>
        </p:spPr>
        <p:txBody>
          <a:bodyPr wrap="square">
            <a:spAutoFit/>
          </a:bodyPr>
          <a:lstStyle/>
          <a:p>
            <a:pPr algn="ctr"/>
            <a:r>
              <a:rPr lang="de-DE" sz="1000" dirty="0" err="1">
                <a:latin typeface="Pangolin" panose="00000500000000000000" pitchFamily="2" charset="0"/>
              </a:rPr>
              <a:t>Int</a:t>
            </a:r>
            <a:endParaRPr lang="de-AT" sz="1000" dirty="0">
              <a:solidFill>
                <a:schemeClr val="tx1"/>
              </a:solidFill>
              <a:latin typeface="Pangolin" panose="00000500000000000000" pitchFamily="2" charset="0"/>
            </a:endParaRPr>
          </a:p>
        </p:txBody>
      </p:sp>
      <p:sp>
        <p:nvSpPr>
          <p:cNvPr id="2" name="Textfeld 49">
            <a:extLst>
              <a:ext uri="{FF2B5EF4-FFF2-40B4-BE49-F238E27FC236}">
                <a16:creationId xmlns:a16="http://schemas.microsoft.com/office/drawing/2014/main" id="{02BD2F2F-E5C9-CF29-DB1F-A56A5605DE9A}"/>
              </a:ext>
            </a:extLst>
          </p:cNvPr>
          <p:cNvSpPr txBox="1"/>
          <p:nvPr/>
        </p:nvSpPr>
        <p:spPr>
          <a:xfrm>
            <a:off x="114552" y="221488"/>
            <a:ext cx="2055144" cy="246221"/>
          </a:xfrm>
          <a:prstGeom prst="rect">
            <a:avLst/>
          </a:prstGeom>
          <a:noFill/>
        </p:spPr>
        <p:txBody>
          <a:bodyPr wrap="square" rtlCol="0">
            <a:spAutoFit/>
          </a:bodyPr>
          <a:lstStyle/>
          <a:p>
            <a:r>
              <a:rPr lang="de-AT" sz="1000" dirty="0">
                <a:latin typeface="Pangolin" panose="00000500000000000000"/>
              </a:rPr>
              <a:t>Tipi di </a:t>
            </a:r>
            <a:r>
              <a:rPr lang="de-AT" sz="1000" dirty="0" err="1">
                <a:latin typeface="Pangolin" panose="00000500000000000000"/>
              </a:rPr>
              <a:t>Dati</a:t>
            </a:r>
            <a:r>
              <a:rPr lang="de-AT" sz="1000" dirty="0">
                <a:latin typeface="Pangolin" panose="00000500000000000000"/>
              </a:rPr>
              <a:t> </a:t>
            </a:r>
            <a:r>
              <a:rPr lang="de-AT" sz="1000" dirty="0" err="1">
                <a:latin typeface="Pangolin" panose="00000500000000000000"/>
              </a:rPr>
              <a:t>Primitivi</a:t>
            </a:r>
            <a:endParaRPr lang="de-DE" sz="1000" dirty="0">
              <a:latin typeface="Pangolin" panose="00000500000000000000" pitchFamily="2" charset="0"/>
            </a:endParaRPr>
          </a:p>
        </p:txBody>
      </p:sp>
      <p:sp>
        <p:nvSpPr>
          <p:cNvPr id="17" name="Textfeld 16">
            <a:extLst>
              <a:ext uri="{FF2B5EF4-FFF2-40B4-BE49-F238E27FC236}">
                <a16:creationId xmlns:a16="http://schemas.microsoft.com/office/drawing/2014/main" id="{EAB2CE85-EDAA-40CE-91A0-7CF9037A8673}"/>
              </a:ext>
            </a:extLst>
          </p:cNvPr>
          <p:cNvSpPr txBox="1">
            <a:spLocks noGrp="1"/>
          </p:cNvSpPr>
          <p:nvPr>
            <p:ph type="title" idx="4294967295"/>
          </p:nvPr>
        </p:nvSpPr>
        <p:spPr>
          <a:xfrm>
            <a:off x="315219" y="687219"/>
            <a:ext cx="1912035"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it-IT" sz="1000" dirty="0">
                <a:latin typeface="Pangolin" panose="00000500000000000000" pitchFamily="2" charset="0"/>
                <a:ea typeface="+mn-ea"/>
                <a:cs typeface="+mn-cs"/>
              </a:rPr>
              <a:t>Questi sono i diversi contenitori che utilizziamo. Non preoccuparti dei valori esatti degli intervalli.</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2" name="Textfeld 21">
            <a:extLst>
              <a:ext uri="{FF2B5EF4-FFF2-40B4-BE49-F238E27FC236}">
                <a16:creationId xmlns:a16="http://schemas.microsoft.com/office/drawing/2014/main" id="{D256D796-B065-41B3-9424-D9E087929BDC}"/>
              </a:ext>
            </a:extLst>
          </p:cNvPr>
          <p:cNvSpPr txBox="1"/>
          <p:nvPr/>
        </p:nvSpPr>
        <p:spPr>
          <a:xfrm>
            <a:off x="408528" y="3876453"/>
            <a:ext cx="1730318" cy="553998"/>
          </a:xfrm>
          <a:prstGeom prst="rect">
            <a:avLst/>
          </a:prstGeom>
          <a:noFill/>
        </p:spPr>
        <p:txBody>
          <a:bodyPr wrap="square">
            <a:spAutoFit/>
          </a:bodyPr>
          <a:lstStyle/>
          <a:p>
            <a:pPr algn="ctr"/>
            <a:r>
              <a:rPr lang="it-IT" sz="1000">
                <a:latin typeface="Pangolin" panose="00000500000000000000" pitchFamily="2" charset="0"/>
              </a:rPr>
              <a:t>A volte, dovrai scaricare il contenuto di alcuni contenitori in altri.</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2E880B1-4D80-4221-B780-CFBE6FE470F0}"/>
              </a:ext>
            </a:extLst>
          </p:cNvPr>
          <p:cNvSpPr txBox="1"/>
          <p:nvPr/>
        </p:nvSpPr>
        <p:spPr>
          <a:xfrm>
            <a:off x="2912771" y="4076508"/>
            <a:ext cx="1280465" cy="246221"/>
          </a:xfrm>
          <a:prstGeom prst="rect">
            <a:avLst/>
          </a:prstGeom>
          <a:noFill/>
        </p:spPr>
        <p:txBody>
          <a:bodyPr wrap="square">
            <a:spAutoFit/>
          </a:bodyPr>
          <a:lstStyle/>
          <a:p>
            <a:pPr algn="ctr"/>
            <a:r>
              <a:rPr lang="de-DE" sz="1000">
                <a:latin typeface="Pangolin" panose="00000500000000000000" pitchFamily="2" charset="0"/>
              </a:rPr>
              <a:t>Facile, no?</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06DF58F9-B396-413E-B575-4DB8B8D74ACB}"/>
              </a:ext>
            </a:extLst>
          </p:cNvPr>
          <p:cNvSpPr txBox="1"/>
          <p:nvPr/>
        </p:nvSpPr>
        <p:spPr>
          <a:xfrm>
            <a:off x="4663411" y="3958242"/>
            <a:ext cx="1925683" cy="246221"/>
          </a:xfrm>
          <a:prstGeom prst="rect">
            <a:avLst/>
          </a:prstGeom>
          <a:noFill/>
        </p:spPr>
        <p:txBody>
          <a:bodyPr wrap="square">
            <a:spAutoFit/>
          </a:bodyPr>
          <a:lstStyle/>
          <a:p>
            <a:pPr algn="ctr"/>
            <a:r>
              <a:rPr lang="it-IT" sz="1000">
                <a:latin typeface="Pangolin" panose="00000500000000000000" pitchFamily="2" charset="0"/>
              </a:rPr>
              <a:t>Ma tieni a mente una cosa.</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15077F1-516D-4AF8-9BF6-7E7CFD18D556}"/>
              </a:ext>
            </a:extLst>
          </p:cNvPr>
          <p:cNvSpPr txBox="1"/>
          <p:nvPr/>
        </p:nvSpPr>
        <p:spPr>
          <a:xfrm>
            <a:off x="251117" y="6874487"/>
            <a:ext cx="2001066" cy="707886"/>
          </a:xfrm>
          <a:prstGeom prst="rect">
            <a:avLst/>
          </a:prstGeom>
          <a:noFill/>
        </p:spPr>
        <p:txBody>
          <a:bodyPr wrap="square">
            <a:spAutoFit/>
          </a:bodyPr>
          <a:lstStyle/>
          <a:p>
            <a:pPr algn="ctr"/>
            <a:r>
              <a:rPr lang="it-IT" sz="1000">
                <a:latin typeface="Pangolin" panose="00000500000000000000" pitchFamily="2" charset="0"/>
              </a:rPr>
              <a:t>In effetti, non stai svuotando i contenitori originali, ma stai copiando il contenuto in un nuovo contenitore.</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7D31D6E0-FA84-4BF7-8596-48C1293642A5}"/>
              </a:ext>
            </a:extLst>
          </p:cNvPr>
          <p:cNvSpPr txBox="1"/>
          <p:nvPr/>
        </p:nvSpPr>
        <p:spPr>
          <a:xfrm>
            <a:off x="2430032" y="6943985"/>
            <a:ext cx="2001066" cy="553998"/>
          </a:xfrm>
          <a:prstGeom prst="rect">
            <a:avLst/>
          </a:prstGeom>
          <a:noFill/>
        </p:spPr>
        <p:txBody>
          <a:bodyPr wrap="square">
            <a:spAutoFit/>
          </a:bodyPr>
          <a:lstStyle/>
          <a:p>
            <a:pPr algn="ctr"/>
            <a:r>
              <a:rPr lang="it-IT" sz="1000">
                <a:latin typeface="Pangolin" panose="00000500000000000000" pitchFamily="2" charset="0"/>
              </a:rPr>
              <a:t>Inoltre, puoi sempre copiare il contenuto di un contenitore più piccolo in uno più grande.</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F56F6933-ED78-47EC-B1D9-1CF1175B117F}"/>
              </a:ext>
            </a:extLst>
          </p:cNvPr>
          <p:cNvSpPr txBox="1"/>
          <p:nvPr/>
        </p:nvSpPr>
        <p:spPr>
          <a:xfrm>
            <a:off x="4948106" y="6925282"/>
            <a:ext cx="1456743" cy="553998"/>
          </a:xfrm>
          <a:prstGeom prst="rect">
            <a:avLst/>
          </a:prstGeom>
          <a:noFill/>
        </p:spPr>
        <p:txBody>
          <a:bodyPr wrap="square">
            <a:spAutoFit/>
          </a:bodyPr>
          <a:lstStyle/>
          <a:p>
            <a:pPr algn="ctr"/>
            <a:r>
              <a:rPr lang="it-IT" sz="1000" dirty="0">
                <a:latin typeface="Pangolin" panose="00000500000000000000" pitchFamily="2" charset="0"/>
              </a:rPr>
              <a:t>Ma cosa succede quando spostiamo un FLOAT in uno SHORT?</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409127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7" name="Grafik 36">
            <a:extLst>
              <a:ext uri="{FF2B5EF4-FFF2-40B4-BE49-F238E27FC236}">
                <a16:creationId xmlns:a16="http://schemas.microsoft.com/office/drawing/2014/main" id="{9AD545ED-18FB-D098-165F-D16B63FDFBA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22" name="Grafik 38">
            <a:extLst>
              <a:ext uri="{FF2B5EF4-FFF2-40B4-BE49-F238E27FC236}">
                <a16:creationId xmlns:a16="http://schemas.microsoft.com/office/drawing/2014/main" id="{0E5A43EF-F621-BF7F-A109-3584C72A0CDD}"/>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68216"/>
          <a:stretch/>
        </p:blipFill>
        <p:spPr>
          <a:xfrm>
            <a:off x="2695" y="6757611"/>
            <a:ext cx="6858000" cy="3148296"/>
          </a:xfrm>
          <a:prstGeom prst="rect">
            <a:avLst/>
          </a:prstGeom>
        </p:spPr>
      </p:pic>
      <p:pic>
        <p:nvPicPr>
          <p:cNvPr id="21" name="Picture 20">
            <a:extLst>
              <a:ext uri="{FF2B5EF4-FFF2-40B4-BE49-F238E27FC236}">
                <a16:creationId xmlns:a16="http://schemas.microsoft.com/office/drawing/2014/main" id="{63744C13-C90A-3411-3696-BFC4C1891C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1323" y="4429971"/>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E570B9A-FE97-F468-79F1-9ED24838AE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9552" y="1285927"/>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9206985-8A94-2391-F3B2-69BCF6F704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4274" y="1191670"/>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E01315E3-9B30-9903-0755-56FC36208A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13577" y="1145585"/>
            <a:ext cx="2063330" cy="472369"/>
          </a:xfrm>
          <a:prstGeom prst="rect">
            <a:avLst/>
          </a:prstGeom>
          <a:noFill/>
          <a:extLst>
            <a:ext uri="{909E8E84-426E-40DD-AFC4-6F175D3DCCD1}">
              <a14:hiddenFill xmlns:a14="http://schemas.microsoft.com/office/drawing/2010/main">
                <a:solidFill>
                  <a:srgbClr val="FFFFFF"/>
                </a:solidFill>
              </a14:hiddenFill>
            </a:ext>
          </a:extLst>
        </p:spPr>
      </p:pic>
      <p:pic>
        <p:nvPicPr>
          <p:cNvPr id="39" name="Grafik 38">
            <a:extLst>
              <a:ext uri="{FF2B5EF4-FFF2-40B4-BE49-F238E27FC236}">
                <a16:creationId xmlns:a16="http://schemas.microsoft.com/office/drawing/2014/main" id="{5EBABF5D-946F-A110-2AA8-21D53264EB7C}"/>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36267" r="34800" b="33329"/>
          <a:stretch/>
        </p:blipFill>
        <p:spPr>
          <a:xfrm>
            <a:off x="0" y="3592697"/>
            <a:ext cx="4471420" cy="3011605"/>
          </a:xfrm>
          <a:prstGeom prst="rect">
            <a:avLst/>
          </a:prstGeom>
        </p:spPr>
      </p:pic>
      <p:sp>
        <p:nvSpPr>
          <p:cNvPr id="4" name="Rechteck 3">
            <a:extLst>
              <a:ext uri="{FF2B5EF4-FFF2-40B4-BE49-F238E27FC236}">
                <a16:creationId xmlns:a16="http://schemas.microsoft.com/office/drawing/2014/main" id="{1266CEAC-8C35-4A0B-B3A8-BEA84DC4F645}"/>
              </a:ext>
              <a:ext uri="{C183D7F6-B498-43B3-948B-1728B52AA6E4}">
                <adec:decorative xmlns:adec="http://schemas.microsoft.com/office/drawing/2017/decorative" val="1"/>
              </a:ext>
            </a:extLst>
          </p:cNvPr>
          <p:cNvSpPr/>
          <p:nvPr/>
        </p:nvSpPr>
        <p:spPr>
          <a:xfrm>
            <a:off x="225425" y="55727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5" name="Rechteck 4">
            <a:extLst>
              <a:ext uri="{FF2B5EF4-FFF2-40B4-BE49-F238E27FC236}">
                <a16:creationId xmlns:a16="http://schemas.microsoft.com/office/drawing/2014/main" id="{1982D56E-52A1-41C5-9E38-9AE8FC3766E1}"/>
              </a:ext>
              <a:ext uri="{C183D7F6-B498-43B3-948B-1728B52AA6E4}">
                <adec:decorative xmlns:adec="http://schemas.microsoft.com/office/drawing/2017/decorative" val="1"/>
              </a:ext>
            </a:extLst>
          </p:cNvPr>
          <p:cNvSpPr/>
          <p:nvPr/>
        </p:nvSpPr>
        <p:spPr>
          <a:xfrm>
            <a:off x="2384425" y="545031"/>
            <a:ext cx="2089150" cy="2951163"/>
          </a:xfrm>
          <a:custGeom>
            <a:avLst/>
            <a:gdLst>
              <a:gd name="connsiteX0" fmla="*/ 0 w 2089150"/>
              <a:gd name="connsiteY0" fmla="*/ 0 h 2951163"/>
              <a:gd name="connsiteX1" fmla="*/ 633709 w 2089150"/>
              <a:gd name="connsiteY1" fmla="*/ 0 h 2951163"/>
              <a:gd name="connsiteX2" fmla="*/ 1288309 w 2089150"/>
              <a:gd name="connsiteY2" fmla="*/ 0 h 2951163"/>
              <a:gd name="connsiteX3" fmla="*/ 2089150 w 2089150"/>
              <a:gd name="connsiteY3" fmla="*/ 0 h 2951163"/>
              <a:gd name="connsiteX4" fmla="*/ 2089150 w 2089150"/>
              <a:gd name="connsiteY4" fmla="*/ 560721 h 2951163"/>
              <a:gd name="connsiteX5" fmla="*/ 2089150 w 2089150"/>
              <a:gd name="connsiteY5" fmla="*/ 1209977 h 2951163"/>
              <a:gd name="connsiteX6" fmla="*/ 2089150 w 2089150"/>
              <a:gd name="connsiteY6" fmla="*/ 1711675 h 2951163"/>
              <a:gd name="connsiteX7" fmla="*/ 2089150 w 2089150"/>
              <a:gd name="connsiteY7" fmla="*/ 2242884 h 2951163"/>
              <a:gd name="connsiteX8" fmla="*/ 2089150 w 2089150"/>
              <a:gd name="connsiteY8" fmla="*/ 2951163 h 2951163"/>
              <a:gd name="connsiteX9" fmla="*/ 1455441 w 2089150"/>
              <a:gd name="connsiteY9" fmla="*/ 2951163 h 2951163"/>
              <a:gd name="connsiteX10" fmla="*/ 800841 w 2089150"/>
              <a:gd name="connsiteY10" fmla="*/ 2951163 h 2951163"/>
              <a:gd name="connsiteX11" fmla="*/ 0 w 2089150"/>
              <a:gd name="connsiteY11" fmla="*/ 2951163 h 2951163"/>
              <a:gd name="connsiteX12" fmla="*/ 0 w 2089150"/>
              <a:gd name="connsiteY12" fmla="*/ 2449465 h 2951163"/>
              <a:gd name="connsiteX13" fmla="*/ 0 w 2089150"/>
              <a:gd name="connsiteY13" fmla="*/ 1829721 h 2951163"/>
              <a:gd name="connsiteX14" fmla="*/ 0 w 2089150"/>
              <a:gd name="connsiteY14" fmla="*/ 1239488 h 2951163"/>
              <a:gd name="connsiteX15" fmla="*/ 0 w 2089150"/>
              <a:gd name="connsiteY15" fmla="*/ 708279 h 2951163"/>
              <a:gd name="connsiteX16" fmla="*/ 0 w 20891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89150" h="2951163" extrusionOk="0">
                <a:moveTo>
                  <a:pt x="0" y="0"/>
                </a:moveTo>
                <a:cubicBezTo>
                  <a:pt x="180692" y="9832"/>
                  <a:pt x="413782" y="11249"/>
                  <a:pt x="633709" y="0"/>
                </a:cubicBezTo>
                <a:cubicBezTo>
                  <a:pt x="853636" y="-11249"/>
                  <a:pt x="1016011" y="-14321"/>
                  <a:pt x="1288309" y="0"/>
                </a:cubicBezTo>
                <a:cubicBezTo>
                  <a:pt x="1560607" y="14321"/>
                  <a:pt x="1856913" y="23314"/>
                  <a:pt x="2089150" y="0"/>
                </a:cubicBezTo>
                <a:cubicBezTo>
                  <a:pt x="2101332" y="245709"/>
                  <a:pt x="2079607" y="343479"/>
                  <a:pt x="2089150" y="560721"/>
                </a:cubicBezTo>
                <a:cubicBezTo>
                  <a:pt x="2098693" y="777963"/>
                  <a:pt x="2119040" y="886218"/>
                  <a:pt x="2089150" y="1209977"/>
                </a:cubicBezTo>
                <a:cubicBezTo>
                  <a:pt x="2059260" y="1533736"/>
                  <a:pt x="2082151" y="1542940"/>
                  <a:pt x="2089150" y="1711675"/>
                </a:cubicBezTo>
                <a:cubicBezTo>
                  <a:pt x="2096149" y="1880410"/>
                  <a:pt x="2099047" y="2114975"/>
                  <a:pt x="2089150" y="2242884"/>
                </a:cubicBezTo>
                <a:cubicBezTo>
                  <a:pt x="2079253" y="2370793"/>
                  <a:pt x="2120057" y="2753717"/>
                  <a:pt x="2089150" y="2951163"/>
                </a:cubicBezTo>
                <a:cubicBezTo>
                  <a:pt x="1810955" y="2950928"/>
                  <a:pt x="1591278" y="2976678"/>
                  <a:pt x="1455441" y="2951163"/>
                </a:cubicBezTo>
                <a:cubicBezTo>
                  <a:pt x="1319604" y="2925648"/>
                  <a:pt x="1093847" y="2974399"/>
                  <a:pt x="800841" y="2951163"/>
                </a:cubicBezTo>
                <a:cubicBezTo>
                  <a:pt x="507835" y="2927927"/>
                  <a:pt x="226229" y="2945517"/>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59077381-D4D2-445B-832C-258968B888BE}"/>
              </a:ext>
              <a:ext uri="{C183D7F6-B498-43B3-948B-1728B52AA6E4}">
                <adec:decorative xmlns:adec="http://schemas.microsoft.com/office/drawing/2017/decorative" val="1"/>
              </a:ext>
            </a:extLst>
          </p:cNvPr>
          <p:cNvSpPr/>
          <p:nvPr/>
        </p:nvSpPr>
        <p:spPr>
          <a:xfrm>
            <a:off x="4586579" y="551966"/>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6144BA3E-88E5-4B1B-9A08-914364AB993E}"/>
              </a:ext>
              <a:ext uri="{C183D7F6-B498-43B3-948B-1728B52AA6E4}">
                <adec:decorative xmlns:adec="http://schemas.microsoft.com/office/drawing/2017/decorative" val="1"/>
              </a:ext>
            </a:extLst>
          </p:cNvPr>
          <p:cNvSpPr/>
          <p:nvPr/>
        </p:nvSpPr>
        <p:spPr>
          <a:xfrm>
            <a:off x="225425" y="363592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E36F62F2-C52D-4BF5-A9DC-F94C474D3D98}"/>
              </a:ext>
              <a:ext uri="{C183D7F6-B498-43B3-948B-1728B52AA6E4}">
                <adec:decorative xmlns:adec="http://schemas.microsoft.com/office/drawing/2017/decorative" val="1"/>
              </a:ext>
            </a:extLst>
          </p:cNvPr>
          <p:cNvSpPr/>
          <p:nvPr/>
        </p:nvSpPr>
        <p:spPr>
          <a:xfrm>
            <a:off x="2391555" y="6757611"/>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767EB8C3-E9CC-42F2-81D7-7B021A47CBE2}"/>
              </a:ext>
              <a:ext uri="{C183D7F6-B498-43B3-948B-1728B52AA6E4}">
                <adec:decorative xmlns:adec="http://schemas.microsoft.com/office/drawing/2017/decorative" val="1"/>
              </a:ext>
            </a:extLst>
          </p:cNvPr>
          <p:cNvSpPr/>
          <p:nvPr/>
        </p:nvSpPr>
        <p:spPr>
          <a:xfrm>
            <a:off x="237345" y="674321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D1DF8824-F688-4F2D-A732-3F68B65D8AAF}"/>
              </a:ext>
              <a:ext uri="{C183D7F6-B498-43B3-948B-1728B52AA6E4}">
                <adec:decorative xmlns:adec="http://schemas.microsoft.com/office/drawing/2017/decorative" val="1"/>
              </a:ext>
            </a:extLst>
          </p:cNvPr>
          <p:cNvSpPr/>
          <p:nvPr/>
        </p:nvSpPr>
        <p:spPr>
          <a:xfrm>
            <a:off x="456960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41" name="Rechteck 40">
            <a:extLst>
              <a:ext uri="{FF2B5EF4-FFF2-40B4-BE49-F238E27FC236}">
                <a16:creationId xmlns:a16="http://schemas.microsoft.com/office/drawing/2014/main" id="{B2402043-2606-47B6-9F31-997A13EA6E23}"/>
              </a:ext>
              <a:ext uri="{C183D7F6-B498-43B3-948B-1728B52AA6E4}">
                <adec:decorative xmlns:adec="http://schemas.microsoft.com/office/drawing/2017/decorative" val="1"/>
              </a:ext>
            </a:extLst>
          </p:cNvPr>
          <p:cNvSpPr/>
          <p:nvPr/>
        </p:nvSpPr>
        <p:spPr>
          <a:xfrm>
            <a:off x="2420370" y="363603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04376A3E-D165-FFBF-CC04-67F079FB9B0E}"/>
              </a:ext>
            </a:extLst>
          </p:cNvPr>
          <p:cNvSpPr txBox="1"/>
          <p:nvPr/>
        </p:nvSpPr>
        <p:spPr>
          <a:xfrm>
            <a:off x="114552" y="221488"/>
            <a:ext cx="2055144" cy="246221"/>
          </a:xfrm>
          <a:prstGeom prst="rect">
            <a:avLst/>
          </a:prstGeom>
          <a:noFill/>
        </p:spPr>
        <p:txBody>
          <a:bodyPr wrap="square" rtlCol="0">
            <a:spAutoFit/>
          </a:bodyPr>
          <a:lstStyle/>
          <a:p>
            <a:r>
              <a:rPr lang="de-AT" sz="1000" dirty="0">
                <a:latin typeface="Pangolin" panose="00000500000000000000"/>
              </a:rPr>
              <a:t>Tipi di </a:t>
            </a:r>
            <a:r>
              <a:rPr lang="de-AT" sz="1000" dirty="0" err="1">
                <a:latin typeface="Pangolin" panose="00000500000000000000"/>
              </a:rPr>
              <a:t>Dati</a:t>
            </a:r>
            <a:r>
              <a:rPr lang="de-AT" sz="1000" dirty="0">
                <a:latin typeface="Pangolin" panose="00000500000000000000"/>
              </a:rPr>
              <a:t> </a:t>
            </a:r>
            <a:r>
              <a:rPr lang="de-AT" sz="1000" dirty="0" err="1">
                <a:latin typeface="Pangolin" panose="00000500000000000000"/>
              </a:rPr>
              <a:t>Primitivi</a:t>
            </a:r>
            <a:endParaRPr lang="de-DE" sz="1000" dirty="0">
              <a:latin typeface="Pangolin" panose="00000500000000000000" pitchFamily="2" charset="0"/>
            </a:endParaRPr>
          </a:p>
        </p:txBody>
      </p:sp>
      <p:sp>
        <p:nvSpPr>
          <p:cNvPr id="12" name="Textfeld 11">
            <a:extLst>
              <a:ext uri="{FF2B5EF4-FFF2-40B4-BE49-F238E27FC236}">
                <a16:creationId xmlns:a16="http://schemas.microsoft.com/office/drawing/2014/main" id="{32370669-B1FA-4A62-883F-48DF8C3FF9DD}"/>
              </a:ext>
            </a:extLst>
          </p:cNvPr>
          <p:cNvSpPr txBox="1">
            <a:spLocks noGrp="1"/>
          </p:cNvSpPr>
          <p:nvPr>
            <p:ph type="title" idx="4294967295"/>
          </p:nvPr>
        </p:nvSpPr>
        <p:spPr>
          <a:xfrm>
            <a:off x="500998" y="830545"/>
            <a:ext cx="1540745" cy="4001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it-IT" sz="1000" dirty="0">
                <a:latin typeface="Pangolin" panose="00000500000000000000" pitchFamily="2" charset="0"/>
                <a:ea typeface="+mn-ea"/>
                <a:cs typeface="+mn-cs"/>
              </a:rPr>
              <a:t>Solo una parte di esso verrà copiato.</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 name="Textfeld 12">
            <a:extLst>
              <a:ext uri="{FF2B5EF4-FFF2-40B4-BE49-F238E27FC236}">
                <a16:creationId xmlns:a16="http://schemas.microsoft.com/office/drawing/2014/main" id="{8BB98DD7-138F-4280-9CFC-330A6CEB34FD}"/>
              </a:ext>
            </a:extLst>
          </p:cNvPr>
          <p:cNvSpPr txBox="1"/>
          <p:nvPr/>
        </p:nvSpPr>
        <p:spPr>
          <a:xfrm>
            <a:off x="2594002" y="830545"/>
            <a:ext cx="1664942" cy="400110"/>
          </a:xfrm>
          <a:prstGeom prst="rect">
            <a:avLst/>
          </a:prstGeom>
          <a:noFill/>
        </p:spPr>
        <p:txBody>
          <a:bodyPr wrap="square">
            <a:spAutoFit/>
          </a:bodyPr>
          <a:lstStyle/>
          <a:p>
            <a:pPr algn="ctr"/>
            <a:r>
              <a:rPr lang="it-IT" sz="1000">
                <a:latin typeface="Pangolin" panose="00000500000000000000" pitchFamily="2" charset="0"/>
              </a:rPr>
              <a:t>E il resto lascerà un gran casino sul bancone.</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D4234115-2013-40E2-B088-A4DB2C414824}"/>
              </a:ext>
            </a:extLst>
          </p:cNvPr>
          <p:cNvSpPr txBox="1"/>
          <p:nvPr/>
        </p:nvSpPr>
        <p:spPr>
          <a:xfrm>
            <a:off x="4591866" y="871749"/>
            <a:ext cx="2051050" cy="400110"/>
          </a:xfrm>
          <a:prstGeom prst="rect">
            <a:avLst/>
          </a:prstGeom>
          <a:noFill/>
        </p:spPr>
        <p:txBody>
          <a:bodyPr wrap="square">
            <a:spAutoFit/>
          </a:bodyPr>
          <a:lstStyle/>
          <a:p>
            <a:pPr algn="ctr"/>
            <a:r>
              <a:rPr lang="it-IT" sz="1000" dirty="0">
                <a:latin typeface="Pangolin" panose="00000500000000000000" pitchFamily="2" charset="0"/>
              </a:rPr>
              <a:t>E quanto sia grave dipenderà dal manager con cui stai lavorando</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EA649DB5-9A6D-4AC6-832D-F734CE88E9B6}"/>
              </a:ext>
            </a:extLst>
          </p:cNvPr>
          <p:cNvSpPr txBox="1"/>
          <p:nvPr/>
        </p:nvSpPr>
        <p:spPr>
          <a:xfrm>
            <a:off x="289990" y="3928385"/>
            <a:ext cx="1893035" cy="553998"/>
          </a:xfrm>
          <a:prstGeom prst="rect">
            <a:avLst/>
          </a:prstGeom>
          <a:noFill/>
        </p:spPr>
        <p:txBody>
          <a:bodyPr wrap="square">
            <a:spAutoFit/>
          </a:bodyPr>
          <a:lstStyle/>
          <a:p>
            <a:pPr algn="ctr"/>
            <a:r>
              <a:rPr lang="it-IT" sz="1000">
                <a:latin typeface="Pangolin" panose="00000500000000000000" pitchFamily="2" charset="0"/>
              </a:rPr>
              <a:t>Vedi quel tizio laggiù? </a:t>
            </a:r>
            <a:br>
              <a:rPr lang="it-IT" sz="1000">
                <a:latin typeface="Pangolin" panose="00000500000000000000" pitchFamily="2" charset="0"/>
              </a:rPr>
            </a:br>
            <a:r>
              <a:rPr lang="it-IT" sz="1000">
                <a:latin typeface="Pangolin" panose="00000500000000000000" pitchFamily="2" charset="0"/>
              </a:rPr>
              <a:t>Non ti darà troppo fastidio e lo pulirà per te.</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E51EBDF6-8BE5-4025-BB97-D70CFE6BC2E0}"/>
              </a:ext>
            </a:extLst>
          </p:cNvPr>
          <p:cNvSpPr txBox="1"/>
          <p:nvPr/>
        </p:nvSpPr>
        <p:spPr>
          <a:xfrm>
            <a:off x="2433366" y="3915675"/>
            <a:ext cx="2038054" cy="553998"/>
          </a:xfrm>
          <a:prstGeom prst="rect">
            <a:avLst/>
          </a:prstGeom>
          <a:noFill/>
        </p:spPr>
        <p:txBody>
          <a:bodyPr wrap="square">
            <a:spAutoFit/>
          </a:bodyPr>
          <a:lstStyle/>
          <a:p>
            <a:pPr algn="ctr"/>
            <a:r>
              <a:rPr lang="it-IT" sz="1000" dirty="0">
                <a:latin typeface="Pangolin" panose="00000500000000000000" pitchFamily="2" charset="0"/>
              </a:rPr>
              <a:t>Ma non fatelo MAI sotto l'occhio vigile di quel tizio laggiù. </a:t>
            </a:r>
            <a:br>
              <a:rPr lang="it-IT" sz="1000" dirty="0">
                <a:latin typeface="Pangolin" panose="00000500000000000000" pitchFamily="2" charset="0"/>
              </a:rPr>
            </a:br>
            <a:r>
              <a:rPr lang="it-IT" sz="1000" dirty="0">
                <a:latin typeface="Pangolin" panose="00000500000000000000" pitchFamily="2" charset="0"/>
              </a:rPr>
              <a:t>Non lo pulirà di sicuro!</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0C7EFAAF-7DFA-FE7C-D5E2-A7074C8EC5C3}"/>
              </a:ext>
            </a:extLst>
          </p:cNvPr>
          <p:cNvSpPr txBox="1"/>
          <p:nvPr/>
        </p:nvSpPr>
        <p:spPr>
          <a:xfrm>
            <a:off x="4589552" y="3928385"/>
            <a:ext cx="2001066" cy="553998"/>
          </a:xfrm>
          <a:prstGeom prst="rect">
            <a:avLst/>
          </a:prstGeom>
          <a:noFill/>
        </p:spPr>
        <p:txBody>
          <a:bodyPr wrap="square">
            <a:spAutoFit/>
          </a:bodyPr>
          <a:lstStyle/>
          <a:p>
            <a:pPr algn="ctr"/>
            <a:r>
              <a:rPr lang="it-IT" sz="1000">
                <a:latin typeface="Pangolin" panose="00000500000000000000" pitchFamily="2" charset="0"/>
              </a:rPr>
              <a:t>Quindi, a seconda di ciò su cui stai lavorando, cerca di evitare questo genere di cose.</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B95E41A-8941-4DEA-A927-B5EA7993132F}"/>
              </a:ext>
            </a:extLst>
          </p:cNvPr>
          <p:cNvSpPr txBox="1"/>
          <p:nvPr/>
        </p:nvSpPr>
        <p:spPr>
          <a:xfrm>
            <a:off x="457473" y="6842494"/>
            <a:ext cx="1584270" cy="600164"/>
          </a:xfrm>
          <a:prstGeom prst="rect">
            <a:avLst/>
          </a:prstGeom>
          <a:noFill/>
        </p:spPr>
        <p:txBody>
          <a:bodyPr wrap="square">
            <a:spAutoFit/>
          </a:bodyPr>
          <a:lstStyle/>
          <a:p>
            <a:pPr algn="ctr"/>
            <a:r>
              <a:rPr lang="it-IT" sz="1100" dirty="0">
                <a:latin typeface="Pangolin" panose="00000500000000000000" pitchFamily="2" charset="0"/>
              </a:rPr>
              <a:t>Ti starai chiedendo perché non mettiamo tutto in DOUBLE.</a:t>
            </a:r>
            <a:endParaRPr lang="de-AT" sz="11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3FC88F93-A70E-4602-85EC-E3CC8A8816C2}"/>
              </a:ext>
            </a:extLst>
          </p:cNvPr>
          <p:cNvSpPr txBox="1"/>
          <p:nvPr/>
        </p:nvSpPr>
        <p:spPr>
          <a:xfrm>
            <a:off x="2433366" y="6912989"/>
            <a:ext cx="1412124" cy="769441"/>
          </a:xfrm>
          <a:prstGeom prst="rect">
            <a:avLst/>
          </a:prstGeom>
          <a:noFill/>
        </p:spPr>
        <p:txBody>
          <a:bodyPr wrap="square">
            <a:spAutoFit/>
          </a:bodyPr>
          <a:lstStyle/>
          <a:p>
            <a:r>
              <a:rPr lang="it-IT" sz="1100">
                <a:latin typeface="Pangolin" panose="00000500000000000000" pitchFamily="2" charset="0"/>
              </a:rPr>
              <a:t>... Ma in questo modo non rimarrebbe molto spazio ai tavoli...</a:t>
            </a:r>
            <a:endParaRPr lang="de-AT" sz="11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129C7494-A326-4E23-9779-668ED0B2F88D}"/>
              </a:ext>
            </a:extLst>
          </p:cNvPr>
          <p:cNvSpPr txBox="1"/>
          <p:nvPr/>
        </p:nvSpPr>
        <p:spPr>
          <a:xfrm>
            <a:off x="4387570" y="9039695"/>
            <a:ext cx="1528022" cy="430887"/>
          </a:xfrm>
          <a:prstGeom prst="rect">
            <a:avLst/>
          </a:prstGeom>
          <a:noFill/>
        </p:spPr>
        <p:txBody>
          <a:bodyPr wrap="square">
            <a:spAutoFit/>
          </a:bodyPr>
          <a:lstStyle/>
          <a:p>
            <a:pPr algn="ctr"/>
            <a:r>
              <a:rPr lang="it-IT" sz="1100">
                <a:latin typeface="Pangolin" panose="00000500000000000000" pitchFamily="2" charset="0"/>
              </a:rPr>
              <a:t>Quindi, scegli le taglie giuste.</a:t>
            </a:r>
            <a:endParaRPr lang="de-AT" sz="11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278654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Grafik 27">
            <a:extLst>
              <a:ext uri="{FF2B5EF4-FFF2-40B4-BE49-F238E27FC236}">
                <a16:creationId xmlns:a16="http://schemas.microsoft.com/office/drawing/2014/main" id="{CF681732-E369-9F18-E93D-1D23013E427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15" name="Grafik 14">
            <a:extLst>
              <a:ext uri="{FF2B5EF4-FFF2-40B4-BE49-F238E27FC236}">
                <a16:creationId xmlns:a16="http://schemas.microsoft.com/office/drawing/2014/main" id="{0A767FE3-155B-8ADF-54C8-6254F7B2B2E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7" name="Rechteck 6">
            <a:extLst>
              <a:ext uri="{FF2B5EF4-FFF2-40B4-BE49-F238E27FC236}">
                <a16:creationId xmlns:a16="http://schemas.microsoft.com/office/drawing/2014/main" id="{40C67BAC-4C76-4AEB-8ECF-8BA259B8DBA9}"/>
              </a:ext>
              <a:ext uri="{C183D7F6-B498-43B3-948B-1728B52AA6E4}">
                <adec:decorative xmlns:adec="http://schemas.microsoft.com/office/drawing/2017/decorative" val="1"/>
              </a:ext>
            </a:extLst>
          </p:cNvPr>
          <p:cNvSpPr/>
          <p:nvPr/>
        </p:nvSpPr>
        <p:spPr>
          <a:xfrm>
            <a:off x="117474" y="15133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D4EE5FB8-5C56-44E1-AA80-669D67DFE7B8}"/>
              </a:ext>
              <a:ext uri="{C183D7F6-B498-43B3-948B-1728B52AA6E4}">
                <adec:decorative xmlns:adec="http://schemas.microsoft.com/office/drawing/2017/decorative" val="1"/>
              </a:ext>
            </a:extLst>
          </p:cNvPr>
          <p:cNvSpPr/>
          <p:nvPr/>
        </p:nvSpPr>
        <p:spPr>
          <a:xfrm>
            <a:off x="2276474" y="12085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35A35FD0-A55E-40A1-BF07-64653A3272E6}"/>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8F7BB68B-4EA1-453C-81FF-328783FC13FF}"/>
              </a:ext>
              <a:ext uri="{C183D7F6-B498-43B3-948B-1728B52AA6E4}">
                <adec:decorative xmlns:adec="http://schemas.microsoft.com/office/drawing/2017/decorative" val="1"/>
              </a:ext>
            </a:extLst>
          </p:cNvPr>
          <p:cNvSpPr/>
          <p:nvPr/>
        </p:nvSpPr>
        <p:spPr>
          <a:xfrm>
            <a:off x="240347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1D5CFDC9-2DA5-4C79-A306-63C77D5FB1C0}"/>
              </a:ext>
              <a:ext uri="{C183D7F6-B498-43B3-948B-1728B52AA6E4}">
                <adec:decorative xmlns:adec="http://schemas.microsoft.com/office/drawing/2017/decorative" val="1"/>
              </a:ext>
            </a:extLst>
          </p:cNvPr>
          <p:cNvSpPr/>
          <p:nvPr/>
        </p:nvSpPr>
        <p:spPr>
          <a:xfrm>
            <a:off x="458152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C459F574-0429-28BD-4745-6B7E810DF460}"/>
              </a:ext>
            </a:extLst>
          </p:cNvPr>
          <p:cNvSpPr txBox="1"/>
          <p:nvPr/>
        </p:nvSpPr>
        <p:spPr>
          <a:xfrm>
            <a:off x="114552" y="221488"/>
            <a:ext cx="2055144" cy="246221"/>
          </a:xfrm>
          <a:prstGeom prst="rect">
            <a:avLst/>
          </a:prstGeom>
          <a:noFill/>
        </p:spPr>
        <p:txBody>
          <a:bodyPr wrap="square" rtlCol="0">
            <a:spAutoFit/>
          </a:bodyPr>
          <a:lstStyle/>
          <a:p>
            <a:r>
              <a:rPr lang="de-AT" sz="1000" dirty="0">
                <a:latin typeface="Pangolin" panose="00000500000000000000"/>
              </a:rPr>
              <a:t>Tipi di </a:t>
            </a:r>
            <a:r>
              <a:rPr lang="de-AT" sz="1000" dirty="0" err="1">
                <a:latin typeface="Pangolin" panose="00000500000000000000"/>
              </a:rPr>
              <a:t>Dati</a:t>
            </a:r>
            <a:r>
              <a:rPr lang="de-AT" sz="1000" dirty="0">
                <a:latin typeface="Pangolin" panose="00000500000000000000"/>
              </a:rPr>
              <a:t> </a:t>
            </a:r>
            <a:r>
              <a:rPr lang="de-AT" sz="1000" dirty="0" err="1">
                <a:latin typeface="Pangolin" panose="00000500000000000000"/>
              </a:rPr>
              <a:t>Primitivi</a:t>
            </a:r>
            <a:endParaRPr lang="de-DE" sz="1000" dirty="0">
              <a:latin typeface="Pangolin" panose="00000500000000000000" pitchFamily="2" charset="0"/>
            </a:endParaRPr>
          </a:p>
        </p:txBody>
      </p:sp>
      <p:sp>
        <p:nvSpPr>
          <p:cNvPr id="18" name="Textfeld 17">
            <a:extLst>
              <a:ext uri="{FF2B5EF4-FFF2-40B4-BE49-F238E27FC236}">
                <a16:creationId xmlns:a16="http://schemas.microsoft.com/office/drawing/2014/main" id="{1A1AEC66-48A3-4E75-8540-E5458E8C506E}"/>
              </a:ext>
            </a:extLst>
          </p:cNvPr>
          <p:cNvSpPr txBox="1">
            <a:spLocks noGrp="1"/>
          </p:cNvSpPr>
          <p:nvPr>
            <p:ph type="title" idx="4294967295"/>
          </p:nvPr>
        </p:nvSpPr>
        <p:spPr>
          <a:xfrm>
            <a:off x="518320" y="635178"/>
            <a:ext cx="145305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it-IT" sz="1000">
                <a:latin typeface="Pangolin" panose="00000500000000000000" pitchFamily="2" charset="0"/>
                <a:ea typeface="+mn-ea"/>
                <a:cs typeface="+mn-cs"/>
              </a:rPr>
              <a:t>Questo è tutto ciò che devi sapere per iniziare, quindi goditi il tuo primo giorno di lavoro.</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31" name="Textfeld 30">
            <a:extLst>
              <a:ext uri="{FF2B5EF4-FFF2-40B4-BE49-F238E27FC236}">
                <a16:creationId xmlns:a16="http://schemas.microsoft.com/office/drawing/2014/main" id="{8D9F7D9D-801E-BB60-4569-06C9EE350A3C}"/>
              </a:ext>
            </a:extLst>
          </p:cNvPr>
          <p:cNvSpPr txBox="1"/>
          <p:nvPr/>
        </p:nvSpPr>
        <p:spPr>
          <a:xfrm>
            <a:off x="1581825" y="2795504"/>
            <a:ext cx="671982" cy="246221"/>
          </a:xfrm>
          <a:prstGeom prst="rect">
            <a:avLst/>
          </a:prstGeom>
          <a:noFill/>
        </p:spPr>
        <p:txBody>
          <a:bodyPr wrap="square">
            <a:spAutoFit/>
          </a:bodyPr>
          <a:lstStyle/>
          <a:p>
            <a:pPr algn="ctr"/>
            <a:r>
              <a:rPr lang="en-US" sz="1000">
                <a:latin typeface="Pangolin" panose="00000500000000000000" pitchFamily="2" charset="0"/>
              </a:rPr>
              <a:t>Ciao!</a:t>
            </a:r>
            <a:endParaRPr lang="de-AT" sz="10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25F6593C-30FB-4E0F-A4A8-6328236749DF}"/>
              </a:ext>
            </a:extLst>
          </p:cNvPr>
          <p:cNvSpPr txBox="1"/>
          <p:nvPr/>
        </p:nvSpPr>
        <p:spPr>
          <a:xfrm>
            <a:off x="2516059" y="795780"/>
            <a:ext cx="1724906" cy="553998"/>
          </a:xfrm>
          <a:prstGeom prst="rect">
            <a:avLst/>
          </a:prstGeom>
          <a:noFill/>
        </p:spPr>
        <p:txBody>
          <a:bodyPr wrap="square">
            <a:spAutoFit/>
          </a:bodyPr>
          <a:lstStyle/>
          <a:p>
            <a:pPr algn="ctr"/>
            <a:r>
              <a:rPr lang="it-IT" sz="1000">
                <a:latin typeface="Pangolin" panose="00000500000000000000" pitchFamily="2" charset="0"/>
              </a:rPr>
              <a:t>Sono il nuovo dipendente e il mio primo turno inizia oggi. Mi hanno detto di cercarti.</a:t>
            </a:r>
            <a:endParaRPr lang="de-AT" sz="10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FC54AE24-C016-4DAE-B844-F934967B2CF5}"/>
              </a:ext>
            </a:extLst>
          </p:cNvPr>
          <p:cNvSpPr txBox="1"/>
          <p:nvPr/>
        </p:nvSpPr>
        <p:spPr>
          <a:xfrm>
            <a:off x="4581525" y="600074"/>
            <a:ext cx="2051050" cy="852156"/>
          </a:xfrm>
          <a:prstGeom prst="rect">
            <a:avLst/>
          </a:prstGeom>
          <a:noFill/>
        </p:spPr>
        <p:txBody>
          <a:bodyPr wrap="square">
            <a:spAutoFit/>
          </a:bodyPr>
          <a:lstStyle/>
          <a:p>
            <a:pPr algn="ctr">
              <a:lnSpc>
                <a:spcPts val="1500"/>
              </a:lnSpc>
            </a:pPr>
            <a:r>
              <a:rPr lang="it-IT" sz="1000">
                <a:latin typeface="Pangolin" panose="00000500000000000000" pitchFamily="2" charset="0"/>
              </a:rPr>
              <a:t>Sai una cosa? Sono piuttosto occupato in questo momento. Che ne dici di spiegare come funzionano le cose da queste parti?</a:t>
            </a:r>
            <a:endParaRPr lang="de-AT" sz="1000" dirty="0">
              <a:solidFill>
                <a:schemeClr val="tx1"/>
              </a:solidFill>
              <a:latin typeface="Pangolin" panose="00000500000000000000" pitchFamily="2" charset="0"/>
            </a:endParaRPr>
          </a:p>
        </p:txBody>
      </p:sp>
      <p:sp>
        <p:nvSpPr>
          <p:cNvPr id="3" name="Rechteck 2">
            <a:extLst>
              <a:ext uri="{FF2B5EF4-FFF2-40B4-BE49-F238E27FC236}">
                <a16:creationId xmlns:a16="http://schemas.microsoft.com/office/drawing/2014/main" id="{0401E7B8-9D30-8BAB-6BEE-4A08168956A7}"/>
              </a:ext>
            </a:extLst>
          </p:cNvPr>
          <p:cNvSpPr/>
          <p:nvPr/>
        </p:nvSpPr>
        <p:spPr>
          <a:xfrm>
            <a:off x="403784" y="3833750"/>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1000">
                <a:solidFill>
                  <a:schemeClr val="tx1"/>
                </a:solidFill>
                <a:latin typeface="Pangolin" panose="00000500000000000000" pitchFamily="2" charset="0"/>
              </a:rPr>
              <a:t>Come spiegheresti il concetto di tipi di dati primitivi al nuovo dipendente? Usa questo spazio per prendere appunti e disegnare immagini.</a:t>
            </a:r>
            <a:endParaRPr lang="de-AT" sz="1000" dirty="0">
              <a:solidFill>
                <a:schemeClr val="tx1"/>
              </a:solidFill>
              <a:latin typeface="Pangolin" panose="00000500000000000000" pitchFamily="2" charset="0"/>
            </a:endParaRPr>
          </a:p>
        </p:txBody>
      </p:sp>
      <p:pic>
        <p:nvPicPr>
          <p:cNvPr id="4" name="Grafik 4">
            <a:extLst>
              <a:ext uri="{FF2B5EF4-FFF2-40B4-BE49-F238E27FC236}">
                <a16:creationId xmlns:a16="http://schemas.microsoft.com/office/drawing/2014/main" id="{4021AF3A-92BD-6CEC-22B1-85694E6751A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799" y="3759524"/>
            <a:ext cx="304801" cy="256033"/>
          </a:xfrm>
          <a:prstGeom prst="rect">
            <a:avLst/>
          </a:prstGeom>
        </p:spPr>
      </p:pic>
      <p:sp>
        <p:nvSpPr>
          <p:cNvPr id="10" name="Rechteck 1">
            <a:extLst>
              <a:ext uri="{FF2B5EF4-FFF2-40B4-BE49-F238E27FC236}">
                <a16:creationId xmlns:a16="http://schemas.microsoft.com/office/drawing/2014/main" id="{63AC5048-DB0F-A4E2-8701-B75660BF482A}"/>
              </a:ext>
              <a:ext uri="{C183D7F6-B498-43B3-948B-1728B52AA6E4}">
                <adec:decorative xmlns:adec="http://schemas.microsoft.com/office/drawing/2017/decorative" val="1"/>
              </a:ext>
            </a:extLst>
          </p:cNvPr>
          <p:cNvSpPr/>
          <p:nvPr/>
        </p:nvSpPr>
        <p:spPr>
          <a:xfrm>
            <a:off x="225424" y="3619500"/>
            <a:ext cx="6407151" cy="6053138"/>
          </a:xfrm>
          <a:custGeom>
            <a:avLst/>
            <a:gdLst>
              <a:gd name="connsiteX0" fmla="*/ 0 w 6407151"/>
              <a:gd name="connsiteY0" fmla="*/ 0 h 6053138"/>
              <a:gd name="connsiteX1" fmla="*/ 448501 w 6407151"/>
              <a:gd name="connsiteY1" fmla="*/ 0 h 6053138"/>
              <a:gd name="connsiteX2" fmla="*/ 961073 w 6407151"/>
              <a:gd name="connsiteY2" fmla="*/ 0 h 6053138"/>
              <a:gd name="connsiteX3" fmla="*/ 1601788 w 6407151"/>
              <a:gd name="connsiteY3" fmla="*/ 0 h 6053138"/>
              <a:gd name="connsiteX4" fmla="*/ 2178431 w 6407151"/>
              <a:gd name="connsiteY4" fmla="*/ 0 h 6053138"/>
              <a:gd name="connsiteX5" fmla="*/ 2691003 w 6407151"/>
              <a:gd name="connsiteY5" fmla="*/ 0 h 6053138"/>
              <a:gd name="connsiteX6" fmla="*/ 3395790 w 6407151"/>
              <a:gd name="connsiteY6" fmla="*/ 0 h 6053138"/>
              <a:gd name="connsiteX7" fmla="*/ 4100577 w 6407151"/>
              <a:gd name="connsiteY7" fmla="*/ 0 h 6053138"/>
              <a:gd name="connsiteX8" fmla="*/ 4869435 w 6407151"/>
              <a:gd name="connsiteY8" fmla="*/ 0 h 6053138"/>
              <a:gd name="connsiteX9" fmla="*/ 5446078 w 6407151"/>
              <a:gd name="connsiteY9" fmla="*/ 0 h 6053138"/>
              <a:gd name="connsiteX10" fmla="*/ 6407151 w 6407151"/>
              <a:gd name="connsiteY10" fmla="*/ 0 h 6053138"/>
              <a:gd name="connsiteX11" fmla="*/ 6407151 w 6407151"/>
              <a:gd name="connsiteY11" fmla="*/ 432366 h 6053138"/>
              <a:gd name="connsiteX12" fmla="*/ 6407151 w 6407151"/>
              <a:gd name="connsiteY12" fmla="*/ 683139 h 6053138"/>
              <a:gd name="connsiteX13" fmla="*/ 6407151 w 6407151"/>
              <a:gd name="connsiteY13" fmla="*/ 1236569 h 6053138"/>
              <a:gd name="connsiteX14" fmla="*/ 6407151 w 6407151"/>
              <a:gd name="connsiteY14" fmla="*/ 1487342 h 6053138"/>
              <a:gd name="connsiteX15" fmla="*/ 6407151 w 6407151"/>
              <a:gd name="connsiteY15" fmla="*/ 1859177 h 6053138"/>
              <a:gd name="connsiteX16" fmla="*/ 6407151 w 6407151"/>
              <a:gd name="connsiteY16" fmla="*/ 2109950 h 6053138"/>
              <a:gd name="connsiteX17" fmla="*/ 6407151 w 6407151"/>
              <a:gd name="connsiteY17" fmla="*/ 2542317 h 6053138"/>
              <a:gd name="connsiteX18" fmla="*/ 6407151 w 6407151"/>
              <a:gd name="connsiteY18" fmla="*/ 3035216 h 6053138"/>
              <a:gd name="connsiteX19" fmla="*/ 6407151 w 6407151"/>
              <a:gd name="connsiteY19" fmla="*/ 3528114 h 6053138"/>
              <a:gd name="connsiteX20" fmla="*/ 6407151 w 6407151"/>
              <a:gd name="connsiteY20" fmla="*/ 3778887 h 6053138"/>
              <a:gd name="connsiteX21" fmla="*/ 6407151 w 6407151"/>
              <a:gd name="connsiteY21" fmla="*/ 4150722 h 6053138"/>
              <a:gd name="connsiteX22" fmla="*/ 6407151 w 6407151"/>
              <a:gd name="connsiteY22" fmla="*/ 4643621 h 6053138"/>
              <a:gd name="connsiteX23" fmla="*/ 6407151 w 6407151"/>
              <a:gd name="connsiteY23" fmla="*/ 5136520 h 6053138"/>
              <a:gd name="connsiteX24" fmla="*/ 6407151 w 6407151"/>
              <a:gd name="connsiteY24" fmla="*/ 6053138 h 6053138"/>
              <a:gd name="connsiteX25" fmla="*/ 5830507 w 6407151"/>
              <a:gd name="connsiteY25" fmla="*/ 6053138 h 6053138"/>
              <a:gd name="connsiteX26" fmla="*/ 5253864 w 6407151"/>
              <a:gd name="connsiteY26" fmla="*/ 6053138 h 6053138"/>
              <a:gd name="connsiteX27" fmla="*/ 4677220 w 6407151"/>
              <a:gd name="connsiteY27" fmla="*/ 6053138 h 6053138"/>
              <a:gd name="connsiteX28" fmla="*/ 3908362 w 6407151"/>
              <a:gd name="connsiteY28" fmla="*/ 6053138 h 6053138"/>
              <a:gd name="connsiteX29" fmla="*/ 3267647 w 6407151"/>
              <a:gd name="connsiteY29" fmla="*/ 6053138 h 6053138"/>
              <a:gd name="connsiteX30" fmla="*/ 2498789 w 6407151"/>
              <a:gd name="connsiteY30" fmla="*/ 6053138 h 6053138"/>
              <a:gd name="connsiteX31" fmla="*/ 1986217 w 6407151"/>
              <a:gd name="connsiteY31" fmla="*/ 6053138 h 6053138"/>
              <a:gd name="connsiteX32" fmla="*/ 1345502 w 6407151"/>
              <a:gd name="connsiteY32" fmla="*/ 6053138 h 6053138"/>
              <a:gd name="connsiteX33" fmla="*/ 576644 w 6407151"/>
              <a:gd name="connsiteY33" fmla="*/ 6053138 h 6053138"/>
              <a:gd name="connsiteX34" fmla="*/ 0 w 6407151"/>
              <a:gd name="connsiteY34" fmla="*/ 6053138 h 6053138"/>
              <a:gd name="connsiteX35" fmla="*/ 0 w 6407151"/>
              <a:gd name="connsiteY35" fmla="*/ 5620771 h 6053138"/>
              <a:gd name="connsiteX36" fmla="*/ 0 w 6407151"/>
              <a:gd name="connsiteY36" fmla="*/ 5067341 h 6053138"/>
              <a:gd name="connsiteX37" fmla="*/ 0 w 6407151"/>
              <a:gd name="connsiteY37" fmla="*/ 4816568 h 6053138"/>
              <a:gd name="connsiteX38" fmla="*/ 0 w 6407151"/>
              <a:gd name="connsiteY38" fmla="*/ 4323670 h 6053138"/>
              <a:gd name="connsiteX39" fmla="*/ 0 w 6407151"/>
              <a:gd name="connsiteY39" fmla="*/ 4012365 h 6053138"/>
              <a:gd name="connsiteX40" fmla="*/ 0 w 6407151"/>
              <a:gd name="connsiteY40" fmla="*/ 3579998 h 6053138"/>
              <a:gd name="connsiteX41" fmla="*/ 0 w 6407151"/>
              <a:gd name="connsiteY41" fmla="*/ 3268694 h 6053138"/>
              <a:gd name="connsiteX42" fmla="*/ 0 w 6407151"/>
              <a:gd name="connsiteY42" fmla="*/ 2775795 h 6053138"/>
              <a:gd name="connsiteX43" fmla="*/ 0 w 6407151"/>
              <a:gd name="connsiteY43" fmla="*/ 2403960 h 6053138"/>
              <a:gd name="connsiteX44" fmla="*/ 0 w 6407151"/>
              <a:gd name="connsiteY44" fmla="*/ 1971593 h 6053138"/>
              <a:gd name="connsiteX45" fmla="*/ 0 w 6407151"/>
              <a:gd name="connsiteY45" fmla="*/ 1720820 h 6053138"/>
              <a:gd name="connsiteX46" fmla="*/ 0 w 6407151"/>
              <a:gd name="connsiteY46" fmla="*/ 1409516 h 6053138"/>
              <a:gd name="connsiteX47" fmla="*/ 0 w 6407151"/>
              <a:gd name="connsiteY47" fmla="*/ 977149 h 6053138"/>
              <a:gd name="connsiteX48" fmla="*/ 0 w 6407151"/>
              <a:gd name="connsiteY48" fmla="*/ 605313 h 6053138"/>
              <a:gd name="connsiteX49" fmla="*/ 0 w 6407151"/>
              <a:gd name="connsiteY49" fmla="*/ 0 h 605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6053138" extrusionOk="0">
                <a:moveTo>
                  <a:pt x="0" y="0"/>
                </a:moveTo>
                <a:cubicBezTo>
                  <a:pt x="196068" y="15329"/>
                  <a:pt x="318082" y="-21016"/>
                  <a:pt x="448501" y="0"/>
                </a:cubicBezTo>
                <a:cubicBezTo>
                  <a:pt x="587211" y="20172"/>
                  <a:pt x="817771" y="-50283"/>
                  <a:pt x="961073" y="0"/>
                </a:cubicBezTo>
                <a:cubicBezTo>
                  <a:pt x="1126110" y="-25695"/>
                  <a:pt x="1435281" y="12224"/>
                  <a:pt x="1601788" y="0"/>
                </a:cubicBezTo>
                <a:cubicBezTo>
                  <a:pt x="1764430" y="21066"/>
                  <a:pt x="2056869" y="44389"/>
                  <a:pt x="2178431" y="0"/>
                </a:cubicBezTo>
                <a:cubicBezTo>
                  <a:pt x="2330077" y="-41640"/>
                  <a:pt x="2611171" y="16842"/>
                  <a:pt x="2691003" y="0"/>
                </a:cubicBezTo>
                <a:cubicBezTo>
                  <a:pt x="2848033" y="-48073"/>
                  <a:pt x="3182600" y="63574"/>
                  <a:pt x="3395790" y="0"/>
                </a:cubicBezTo>
                <a:cubicBezTo>
                  <a:pt x="3624554" y="70194"/>
                  <a:pt x="3817622" y="87847"/>
                  <a:pt x="4100577" y="0"/>
                </a:cubicBezTo>
                <a:cubicBezTo>
                  <a:pt x="4324049" y="-48698"/>
                  <a:pt x="4530152" y="-22606"/>
                  <a:pt x="4869435" y="0"/>
                </a:cubicBezTo>
                <a:cubicBezTo>
                  <a:pt x="5218729" y="-37000"/>
                  <a:pt x="5164127" y="-11526"/>
                  <a:pt x="5446078" y="0"/>
                </a:cubicBezTo>
                <a:cubicBezTo>
                  <a:pt x="5759736" y="6929"/>
                  <a:pt x="5944562" y="-10364"/>
                  <a:pt x="6407151" y="0"/>
                </a:cubicBezTo>
                <a:cubicBezTo>
                  <a:pt x="6410224" y="147178"/>
                  <a:pt x="6407279" y="197085"/>
                  <a:pt x="6407151" y="432366"/>
                </a:cubicBezTo>
                <a:cubicBezTo>
                  <a:pt x="6415455" y="630609"/>
                  <a:pt x="6413092" y="631948"/>
                  <a:pt x="6407151" y="683139"/>
                </a:cubicBezTo>
                <a:cubicBezTo>
                  <a:pt x="6453496" y="750976"/>
                  <a:pt x="6439334" y="1003805"/>
                  <a:pt x="6407151" y="1236569"/>
                </a:cubicBezTo>
                <a:cubicBezTo>
                  <a:pt x="6382799" y="1450379"/>
                  <a:pt x="6394174" y="1427392"/>
                  <a:pt x="6407151" y="1487342"/>
                </a:cubicBezTo>
                <a:cubicBezTo>
                  <a:pt x="6406249" y="1568113"/>
                  <a:pt x="6382118" y="1790647"/>
                  <a:pt x="6407151" y="1859177"/>
                </a:cubicBezTo>
                <a:cubicBezTo>
                  <a:pt x="6413796" y="1943395"/>
                  <a:pt x="6397418" y="2017934"/>
                  <a:pt x="6407151" y="2109950"/>
                </a:cubicBezTo>
                <a:cubicBezTo>
                  <a:pt x="6444574" y="2195632"/>
                  <a:pt x="6419218" y="2412534"/>
                  <a:pt x="6407151" y="2542317"/>
                </a:cubicBezTo>
                <a:cubicBezTo>
                  <a:pt x="6340591" y="2654146"/>
                  <a:pt x="6432922" y="2884432"/>
                  <a:pt x="6407151" y="3035216"/>
                </a:cubicBezTo>
                <a:cubicBezTo>
                  <a:pt x="6351284" y="3168506"/>
                  <a:pt x="6454637" y="3366846"/>
                  <a:pt x="6407151" y="3528114"/>
                </a:cubicBezTo>
                <a:cubicBezTo>
                  <a:pt x="6403480" y="3663838"/>
                  <a:pt x="6417098" y="3666454"/>
                  <a:pt x="6407151" y="3778887"/>
                </a:cubicBezTo>
                <a:cubicBezTo>
                  <a:pt x="6404974" y="3876055"/>
                  <a:pt x="6399609" y="4009076"/>
                  <a:pt x="6407151" y="4150722"/>
                </a:cubicBezTo>
                <a:cubicBezTo>
                  <a:pt x="6440535" y="4280639"/>
                  <a:pt x="6408434" y="4404604"/>
                  <a:pt x="6407151" y="4643621"/>
                </a:cubicBezTo>
                <a:cubicBezTo>
                  <a:pt x="6400652" y="4857554"/>
                  <a:pt x="6376917" y="4896453"/>
                  <a:pt x="6407151" y="5136520"/>
                </a:cubicBezTo>
                <a:cubicBezTo>
                  <a:pt x="6429556" y="5321729"/>
                  <a:pt x="6318298" y="5687483"/>
                  <a:pt x="6407151" y="6053138"/>
                </a:cubicBezTo>
                <a:cubicBezTo>
                  <a:pt x="6212842" y="6041098"/>
                  <a:pt x="6060498" y="6087421"/>
                  <a:pt x="5830507" y="6053138"/>
                </a:cubicBezTo>
                <a:cubicBezTo>
                  <a:pt x="5639354" y="6079878"/>
                  <a:pt x="5549317" y="6080845"/>
                  <a:pt x="5253864" y="6053138"/>
                </a:cubicBezTo>
                <a:cubicBezTo>
                  <a:pt x="4967978" y="6058827"/>
                  <a:pt x="4879724" y="6067349"/>
                  <a:pt x="4677220" y="6053138"/>
                </a:cubicBezTo>
                <a:cubicBezTo>
                  <a:pt x="4417793" y="6059476"/>
                  <a:pt x="4169811" y="6073832"/>
                  <a:pt x="3908362" y="6053138"/>
                </a:cubicBezTo>
                <a:cubicBezTo>
                  <a:pt x="3713238" y="6069905"/>
                  <a:pt x="3581757" y="6087619"/>
                  <a:pt x="3267647" y="6053138"/>
                </a:cubicBezTo>
                <a:cubicBezTo>
                  <a:pt x="2957457" y="6076699"/>
                  <a:pt x="2685105" y="6098723"/>
                  <a:pt x="2498789" y="6053138"/>
                </a:cubicBezTo>
                <a:cubicBezTo>
                  <a:pt x="2293775" y="6087442"/>
                  <a:pt x="2115942" y="6027076"/>
                  <a:pt x="1986217" y="6053138"/>
                </a:cubicBezTo>
                <a:cubicBezTo>
                  <a:pt x="1891988" y="6067275"/>
                  <a:pt x="1584739" y="6084752"/>
                  <a:pt x="1345502" y="6053138"/>
                </a:cubicBezTo>
                <a:cubicBezTo>
                  <a:pt x="1110579" y="6114605"/>
                  <a:pt x="835112" y="6108739"/>
                  <a:pt x="576644" y="6053138"/>
                </a:cubicBezTo>
                <a:cubicBezTo>
                  <a:pt x="292107" y="6026239"/>
                  <a:pt x="267276" y="6067002"/>
                  <a:pt x="0" y="6053138"/>
                </a:cubicBezTo>
                <a:cubicBezTo>
                  <a:pt x="27391" y="5926924"/>
                  <a:pt x="60547" y="5790787"/>
                  <a:pt x="0" y="5620771"/>
                </a:cubicBezTo>
                <a:cubicBezTo>
                  <a:pt x="12793" y="5399347"/>
                  <a:pt x="25579" y="5305195"/>
                  <a:pt x="0" y="5067341"/>
                </a:cubicBezTo>
                <a:cubicBezTo>
                  <a:pt x="-41946" y="4866887"/>
                  <a:pt x="-15555" y="4875449"/>
                  <a:pt x="0" y="4816568"/>
                </a:cubicBezTo>
                <a:cubicBezTo>
                  <a:pt x="69292" y="4756024"/>
                  <a:pt x="-47314" y="4618909"/>
                  <a:pt x="0" y="4323670"/>
                </a:cubicBezTo>
                <a:cubicBezTo>
                  <a:pt x="10244" y="4100823"/>
                  <a:pt x="10048" y="4115985"/>
                  <a:pt x="0" y="4012365"/>
                </a:cubicBezTo>
                <a:cubicBezTo>
                  <a:pt x="32124" y="3890795"/>
                  <a:pt x="48828" y="3701844"/>
                  <a:pt x="0" y="3579998"/>
                </a:cubicBezTo>
                <a:cubicBezTo>
                  <a:pt x="-17612" y="3445905"/>
                  <a:pt x="-371" y="3421473"/>
                  <a:pt x="0" y="3268694"/>
                </a:cubicBezTo>
                <a:cubicBezTo>
                  <a:pt x="6479" y="3126181"/>
                  <a:pt x="39742" y="2948882"/>
                  <a:pt x="0" y="2775795"/>
                </a:cubicBezTo>
                <a:cubicBezTo>
                  <a:pt x="-15009" y="2546485"/>
                  <a:pt x="22166" y="2541484"/>
                  <a:pt x="0" y="2403960"/>
                </a:cubicBezTo>
                <a:cubicBezTo>
                  <a:pt x="-50768" y="2295242"/>
                  <a:pt x="-19479" y="2100075"/>
                  <a:pt x="0" y="1971593"/>
                </a:cubicBezTo>
                <a:cubicBezTo>
                  <a:pt x="-23340" y="1848244"/>
                  <a:pt x="-4868" y="1830230"/>
                  <a:pt x="0" y="1720820"/>
                </a:cubicBezTo>
                <a:cubicBezTo>
                  <a:pt x="38512" y="1604767"/>
                  <a:pt x="-25110" y="1493005"/>
                  <a:pt x="0" y="1409516"/>
                </a:cubicBezTo>
                <a:cubicBezTo>
                  <a:pt x="44304" y="1312134"/>
                  <a:pt x="26134" y="1094791"/>
                  <a:pt x="0" y="977149"/>
                </a:cubicBezTo>
                <a:cubicBezTo>
                  <a:pt x="-21652" y="811167"/>
                  <a:pt x="-37422" y="762749"/>
                  <a:pt x="0" y="605313"/>
                </a:cubicBezTo>
                <a:cubicBezTo>
                  <a:pt x="-29592" y="454285"/>
                  <a:pt x="-52347" y="18292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custGeom>
                    <a:avLst/>
                    <a:gdLst>
                      <a:gd name="connsiteX0" fmla="*/ 0 w 6407151"/>
                      <a:gd name="connsiteY0" fmla="*/ 0 h 6053138"/>
                      <a:gd name="connsiteX1" fmla="*/ 448501 w 6407151"/>
                      <a:gd name="connsiteY1" fmla="*/ 0 h 6053138"/>
                      <a:gd name="connsiteX2" fmla="*/ 961073 w 6407151"/>
                      <a:gd name="connsiteY2" fmla="*/ 0 h 6053138"/>
                      <a:gd name="connsiteX3" fmla="*/ 1601788 w 6407151"/>
                      <a:gd name="connsiteY3" fmla="*/ 0 h 6053138"/>
                      <a:gd name="connsiteX4" fmla="*/ 2178431 w 6407151"/>
                      <a:gd name="connsiteY4" fmla="*/ 0 h 6053138"/>
                      <a:gd name="connsiteX5" fmla="*/ 2691003 w 6407151"/>
                      <a:gd name="connsiteY5" fmla="*/ 0 h 6053138"/>
                      <a:gd name="connsiteX6" fmla="*/ 3395790 w 6407151"/>
                      <a:gd name="connsiteY6" fmla="*/ 0 h 6053138"/>
                      <a:gd name="connsiteX7" fmla="*/ 4100577 w 6407151"/>
                      <a:gd name="connsiteY7" fmla="*/ 0 h 6053138"/>
                      <a:gd name="connsiteX8" fmla="*/ 4869435 w 6407151"/>
                      <a:gd name="connsiteY8" fmla="*/ 0 h 6053138"/>
                      <a:gd name="connsiteX9" fmla="*/ 5446078 w 6407151"/>
                      <a:gd name="connsiteY9" fmla="*/ 0 h 6053138"/>
                      <a:gd name="connsiteX10" fmla="*/ 6407151 w 6407151"/>
                      <a:gd name="connsiteY10" fmla="*/ 0 h 6053138"/>
                      <a:gd name="connsiteX11" fmla="*/ 6407151 w 6407151"/>
                      <a:gd name="connsiteY11" fmla="*/ 432366 h 6053138"/>
                      <a:gd name="connsiteX12" fmla="*/ 6407151 w 6407151"/>
                      <a:gd name="connsiteY12" fmla="*/ 683139 h 6053138"/>
                      <a:gd name="connsiteX13" fmla="*/ 6407151 w 6407151"/>
                      <a:gd name="connsiteY13" fmla="*/ 1236569 h 6053138"/>
                      <a:gd name="connsiteX14" fmla="*/ 6407151 w 6407151"/>
                      <a:gd name="connsiteY14" fmla="*/ 1487342 h 6053138"/>
                      <a:gd name="connsiteX15" fmla="*/ 6407151 w 6407151"/>
                      <a:gd name="connsiteY15" fmla="*/ 1859177 h 6053138"/>
                      <a:gd name="connsiteX16" fmla="*/ 6407151 w 6407151"/>
                      <a:gd name="connsiteY16" fmla="*/ 2109950 h 6053138"/>
                      <a:gd name="connsiteX17" fmla="*/ 6407151 w 6407151"/>
                      <a:gd name="connsiteY17" fmla="*/ 2542317 h 6053138"/>
                      <a:gd name="connsiteX18" fmla="*/ 6407151 w 6407151"/>
                      <a:gd name="connsiteY18" fmla="*/ 3035216 h 6053138"/>
                      <a:gd name="connsiteX19" fmla="*/ 6407151 w 6407151"/>
                      <a:gd name="connsiteY19" fmla="*/ 3528114 h 6053138"/>
                      <a:gd name="connsiteX20" fmla="*/ 6407151 w 6407151"/>
                      <a:gd name="connsiteY20" fmla="*/ 3778887 h 6053138"/>
                      <a:gd name="connsiteX21" fmla="*/ 6407151 w 6407151"/>
                      <a:gd name="connsiteY21" fmla="*/ 4150722 h 6053138"/>
                      <a:gd name="connsiteX22" fmla="*/ 6407151 w 6407151"/>
                      <a:gd name="connsiteY22" fmla="*/ 4643621 h 6053138"/>
                      <a:gd name="connsiteX23" fmla="*/ 6407151 w 6407151"/>
                      <a:gd name="connsiteY23" fmla="*/ 5136520 h 6053138"/>
                      <a:gd name="connsiteX24" fmla="*/ 6407151 w 6407151"/>
                      <a:gd name="connsiteY24" fmla="*/ 6053138 h 6053138"/>
                      <a:gd name="connsiteX25" fmla="*/ 5830507 w 6407151"/>
                      <a:gd name="connsiteY25" fmla="*/ 6053138 h 6053138"/>
                      <a:gd name="connsiteX26" fmla="*/ 5253864 w 6407151"/>
                      <a:gd name="connsiteY26" fmla="*/ 6053138 h 6053138"/>
                      <a:gd name="connsiteX27" fmla="*/ 4677220 w 6407151"/>
                      <a:gd name="connsiteY27" fmla="*/ 6053138 h 6053138"/>
                      <a:gd name="connsiteX28" fmla="*/ 3908362 w 6407151"/>
                      <a:gd name="connsiteY28" fmla="*/ 6053138 h 6053138"/>
                      <a:gd name="connsiteX29" fmla="*/ 3267647 w 6407151"/>
                      <a:gd name="connsiteY29" fmla="*/ 6053138 h 6053138"/>
                      <a:gd name="connsiteX30" fmla="*/ 2498789 w 6407151"/>
                      <a:gd name="connsiteY30" fmla="*/ 6053138 h 6053138"/>
                      <a:gd name="connsiteX31" fmla="*/ 1986217 w 6407151"/>
                      <a:gd name="connsiteY31" fmla="*/ 6053138 h 6053138"/>
                      <a:gd name="connsiteX32" fmla="*/ 1345502 w 6407151"/>
                      <a:gd name="connsiteY32" fmla="*/ 6053138 h 6053138"/>
                      <a:gd name="connsiteX33" fmla="*/ 576644 w 6407151"/>
                      <a:gd name="connsiteY33" fmla="*/ 6053138 h 6053138"/>
                      <a:gd name="connsiteX34" fmla="*/ 0 w 6407151"/>
                      <a:gd name="connsiteY34" fmla="*/ 6053138 h 6053138"/>
                      <a:gd name="connsiteX35" fmla="*/ 0 w 6407151"/>
                      <a:gd name="connsiteY35" fmla="*/ 5620771 h 6053138"/>
                      <a:gd name="connsiteX36" fmla="*/ 0 w 6407151"/>
                      <a:gd name="connsiteY36" fmla="*/ 5067341 h 6053138"/>
                      <a:gd name="connsiteX37" fmla="*/ 0 w 6407151"/>
                      <a:gd name="connsiteY37" fmla="*/ 4816568 h 6053138"/>
                      <a:gd name="connsiteX38" fmla="*/ 0 w 6407151"/>
                      <a:gd name="connsiteY38" fmla="*/ 4323670 h 6053138"/>
                      <a:gd name="connsiteX39" fmla="*/ 0 w 6407151"/>
                      <a:gd name="connsiteY39" fmla="*/ 4012365 h 6053138"/>
                      <a:gd name="connsiteX40" fmla="*/ 0 w 6407151"/>
                      <a:gd name="connsiteY40" fmla="*/ 3579998 h 6053138"/>
                      <a:gd name="connsiteX41" fmla="*/ 0 w 6407151"/>
                      <a:gd name="connsiteY41" fmla="*/ 3268694 h 6053138"/>
                      <a:gd name="connsiteX42" fmla="*/ 0 w 6407151"/>
                      <a:gd name="connsiteY42" fmla="*/ 2775795 h 6053138"/>
                      <a:gd name="connsiteX43" fmla="*/ 0 w 6407151"/>
                      <a:gd name="connsiteY43" fmla="*/ 2403960 h 6053138"/>
                      <a:gd name="connsiteX44" fmla="*/ 0 w 6407151"/>
                      <a:gd name="connsiteY44" fmla="*/ 1971593 h 6053138"/>
                      <a:gd name="connsiteX45" fmla="*/ 0 w 6407151"/>
                      <a:gd name="connsiteY45" fmla="*/ 1720820 h 6053138"/>
                      <a:gd name="connsiteX46" fmla="*/ 0 w 6407151"/>
                      <a:gd name="connsiteY46" fmla="*/ 1409516 h 6053138"/>
                      <a:gd name="connsiteX47" fmla="*/ 0 w 6407151"/>
                      <a:gd name="connsiteY47" fmla="*/ 977149 h 6053138"/>
                      <a:gd name="connsiteX48" fmla="*/ 0 w 6407151"/>
                      <a:gd name="connsiteY48" fmla="*/ 605313 h 6053138"/>
                      <a:gd name="connsiteX49" fmla="*/ 0 w 6407151"/>
                      <a:gd name="connsiteY49" fmla="*/ 0 h 605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6053138" extrusionOk="0">
                        <a:moveTo>
                          <a:pt x="0" y="0"/>
                        </a:moveTo>
                        <a:cubicBezTo>
                          <a:pt x="202567" y="8564"/>
                          <a:pt x="332467" y="-16405"/>
                          <a:pt x="448501" y="0"/>
                        </a:cubicBezTo>
                        <a:cubicBezTo>
                          <a:pt x="578316" y="18244"/>
                          <a:pt x="799501" y="-14476"/>
                          <a:pt x="961073" y="0"/>
                        </a:cubicBezTo>
                        <a:cubicBezTo>
                          <a:pt x="1131634" y="-21346"/>
                          <a:pt x="1443799" y="11238"/>
                          <a:pt x="1601788" y="0"/>
                        </a:cubicBezTo>
                        <a:cubicBezTo>
                          <a:pt x="1753412" y="9282"/>
                          <a:pt x="2038101" y="29422"/>
                          <a:pt x="2178431" y="0"/>
                        </a:cubicBezTo>
                        <a:cubicBezTo>
                          <a:pt x="2333645" y="-22517"/>
                          <a:pt x="2591651" y="15464"/>
                          <a:pt x="2691003" y="0"/>
                        </a:cubicBezTo>
                        <a:cubicBezTo>
                          <a:pt x="2807171" y="-23400"/>
                          <a:pt x="3188068" y="30939"/>
                          <a:pt x="3395790" y="0"/>
                        </a:cubicBezTo>
                        <a:cubicBezTo>
                          <a:pt x="3603840" y="25684"/>
                          <a:pt x="3843374" y="42415"/>
                          <a:pt x="4100577" y="0"/>
                        </a:cubicBezTo>
                        <a:cubicBezTo>
                          <a:pt x="4333611" y="-6648"/>
                          <a:pt x="4510910" y="9324"/>
                          <a:pt x="4869435" y="0"/>
                        </a:cubicBezTo>
                        <a:cubicBezTo>
                          <a:pt x="5229900" y="-29377"/>
                          <a:pt x="5164550" y="-8686"/>
                          <a:pt x="5446078" y="0"/>
                        </a:cubicBezTo>
                        <a:cubicBezTo>
                          <a:pt x="5753720" y="6456"/>
                          <a:pt x="5985092" y="-910"/>
                          <a:pt x="6407151" y="0"/>
                        </a:cubicBezTo>
                        <a:cubicBezTo>
                          <a:pt x="6417714" y="138993"/>
                          <a:pt x="6405498" y="205902"/>
                          <a:pt x="6407151" y="432366"/>
                        </a:cubicBezTo>
                        <a:cubicBezTo>
                          <a:pt x="6414962" y="630403"/>
                          <a:pt x="6413001" y="631531"/>
                          <a:pt x="6407151" y="683139"/>
                        </a:cubicBezTo>
                        <a:cubicBezTo>
                          <a:pt x="6407087" y="736697"/>
                          <a:pt x="6442828" y="1015784"/>
                          <a:pt x="6407151" y="1236569"/>
                        </a:cubicBezTo>
                        <a:cubicBezTo>
                          <a:pt x="6375537" y="1450227"/>
                          <a:pt x="6400808" y="1421571"/>
                          <a:pt x="6407151" y="1487342"/>
                        </a:cubicBezTo>
                        <a:cubicBezTo>
                          <a:pt x="6410439" y="1557210"/>
                          <a:pt x="6397005" y="1777896"/>
                          <a:pt x="6407151" y="1859177"/>
                        </a:cubicBezTo>
                        <a:cubicBezTo>
                          <a:pt x="6409473" y="1947119"/>
                          <a:pt x="6397196" y="2025816"/>
                          <a:pt x="6407151" y="2109950"/>
                        </a:cubicBezTo>
                        <a:cubicBezTo>
                          <a:pt x="6437975" y="2191968"/>
                          <a:pt x="6419840" y="2420457"/>
                          <a:pt x="6407151" y="2542317"/>
                        </a:cubicBezTo>
                        <a:cubicBezTo>
                          <a:pt x="6370663" y="2654402"/>
                          <a:pt x="6435023" y="2906810"/>
                          <a:pt x="6407151" y="3035216"/>
                        </a:cubicBezTo>
                        <a:cubicBezTo>
                          <a:pt x="6363868" y="3162981"/>
                          <a:pt x="6429772" y="3381173"/>
                          <a:pt x="6407151" y="3528114"/>
                        </a:cubicBezTo>
                        <a:cubicBezTo>
                          <a:pt x="6405598" y="3662852"/>
                          <a:pt x="6415192" y="3665071"/>
                          <a:pt x="6407151" y="3778887"/>
                        </a:cubicBezTo>
                        <a:cubicBezTo>
                          <a:pt x="6403790" y="3880679"/>
                          <a:pt x="6397236" y="3995750"/>
                          <a:pt x="6407151" y="4150722"/>
                        </a:cubicBezTo>
                        <a:cubicBezTo>
                          <a:pt x="6432753" y="4292232"/>
                          <a:pt x="6419666" y="4432488"/>
                          <a:pt x="6407151" y="4643621"/>
                        </a:cubicBezTo>
                        <a:cubicBezTo>
                          <a:pt x="6397581" y="4854490"/>
                          <a:pt x="6384419" y="4904956"/>
                          <a:pt x="6407151" y="5136520"/>
                        </a:cubicBezTo>
                        <a:cubicBezTo>
                          <a:pt x="6428668" y="5333619"/>
                          <a:pt x="6333307" y="5680346"/>
                          <a:pt x="6407151" y="6053138"/>
                        </a:cubicBezTo>
                        <a:cubicBezTo>
                          <a:pt x="6205454" y="6041205"/>
                          <a:pt x="6037678" y="6063901"/>
                          <a:pt x="5830507" y="6053138"/>
                        </a:cubicBezTo>
                        <a:cubicBezTo>
                          <a:pt x="5642087" y="6070678"/>
                          <a:pt x="5541907" y="6076101"/>
                          <a:pt x="5253864" y="6053138"/>
                        </a:cubicBezTo>
                        <a:cubicBezTo>
                          <a:pt x="4984025" y="6045089"/>
                          <a:pt x="4882488" y="6060222"/>
                          <a:pt x="4677220" y="6053138"/>
                        </a:cubicBezTo>
                        <a:cubicBezTo>
                          <a:pt x="4442208" y="6061678"/>
                          <a:pt x="4162837" y="6072409"/>
                          <a:pt x="3908362" y="6053138"/>
                        </a:cubicBezTo>
                        <a:cubicBezTo>
                          <a:pt x="3711647" y="6066159"/>
                          <a:pt x="3585057" y="6077502"/>
                          <a:pt x="3267647" y="6053138"/>
                        </a:cubicBezTo>
                        <a:cubicBezTo>
                          <a:pt x="2953942" y="6059718"/>
                          <a:pt x="2676176" y="6059474"/>
                          <a:pt x="2498789" y="6053138"/>
                        </a:cubicBezTo>
                        <a:cubicBezTo>
                          <a:pt x="2313230" y="6067596"/>
                          <a:pt x="2116067" y="6032218"/>
                          <a:pt x="1986217" y="6053138"/>
                        </a:cubicBezTo>
                        <a:cubicBezTo>
                          <a:pt x="1874208" y="6065094"/>
                          <a:pt x="1563074" y="6063156"/>
                          <a:pt x="1345502" y="6053138"/>
                        </a:cubicBezTo>
                        <a:cubicBezTo>
                          <a:pt x="1116136" y="6097771"/>
                          <a:pt x="839581" y="6093744"/>
                          <a:pt x="576644" y="6053138"/>
                        </a:cubicBezTo>
                        <a:cubicBezTo>
                          <a:pt x="301264" y="6027465"/>
                          <a:pt x="277491" y="6064749"/>
                          <a:pt x="0" y="6053138"/>
                        </a:cubicBezTo>
                        <a:cubicBezTo>
                          <a:pt x="25316" y="5930588"/>
                          <a:pt x="35540" y="5796072"/>
                          <a:pt x="0" y="5620771"/>
                        </a:cubicBezTo>
                        <a:cubicBezTo>
                          <a:pt x="2619" y="5421266"/>
                          <a:pt x="34042" y="5273463"/>
                          <a:pt x="0" y="5067341"/>
                        </a:cubicBezTo>
                        <a:cubicBezTo>
                          <a:pt x="-40272" y="4866824"/>
                          <a:pt x="-15109" y="4876564"/>
                          <a:pt x="0" y="4816568"/>
                        </a:cubicBezTo>
                        <a:cubicBezTo>
                          <a:pt x="36259" y="4754963"/>
                          <a:pt x="-29048" y="4590859"/>
                          <a:pt x="0" y="4323670"/>
                        </a:cubicBezTo>
                        <a:cubicBezTo>
                          <a:pt x="10058" y="4096914"/>
                          <a:pt x="9022" y="4119246"/>
                          <a:pt x="0" y="4012365"/>
                        </a:cubicBezTo>
                        <a:cubicBezTo>
                          <a:pt x="18143" y="3892641"/>
                          <a:pt x="42237" y="3701424"/>
                          <a:pt x="0" y="3579998"/>
                        </a:cubicBezTo>
                        <a:cubicBezTo>
                          <a:pt x="-21151" y="3453679"/>
                          <a:pt x="1730" y="3415678"/>
                          <a:pt x="0" y="3268694"/>
                        </a:cubicBezTo>
                        <a:cubicBezTo>
                          <a:pt x="307" y="3130147"/>
                          <a:pt x="35389" y="2978041"/>
                          <a:pt x="0" y="2775795"/>
                        </a:cubicBezTo>
                        <a:cubicBezTo>
                          <a:pt x="-21825" y="2544498"/>
                          <a:pt x="23228" y="2538807"/>
                          <a:pt x="0" y="2403960"/>
                        </a:cubicBezTo>
                        <a:cubicBezTo>
                          <a:pt x="-38727" y="2286455"/>
                          <a:pt x="4638" y="2094478"/>
                          <a:pt x="0" y="1971593"/>
                        </a:cubicBezTo>
                        <a:cubicBezTo>
                          <a:pt x="-20017" y="1851605"/>
                          <a:pt x="-6093" y="1829936"/>
                          <a:pt x="0" y="1720820"/>
                        </a:cubicBezTo>
                        <a:cubicBezTo>
                          <a:pt x="20479" y="1610408"/>
                          <a:pt x="-23417" y="1487675"/>
                          <a:pt x="0" y="1409516"/>
                        </a:cubicBezTo>
                        <a:cubicBezTo>
                          <a:pt x="34170" y="1323347"/>
                          <a:pt x="25681" y="1098718"/>
                          <a:pt x="0" y="977149"/>
                        </a:cubicBezTo>
                        <a:cubicBezTo>
                          <a:pt x="-21962" y="815923"/>
                          <a:pt x="-26129" y="755633"/>
                          <a:pt x="0" y="605313"/>
                        </a:cubicBezTo>
                        <a:cubicBezTo>
                          <a:pt x="-9158" y="455607"/>
                          <a:pt x="-33730" y="167075"/>
                          <a:pt x="0" y="0"/>
                        </a:cubicBezTo>
                        <a:close/>
                      </a:path>
                    </a:pathLst>
                  </a:cu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3122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feld 1">
            <a:extLst>
              <a:ext uri="{FF2B5EF4-FFF2-40B4-BE49-F238E27FC236}">
                <a16:creationId xmlns:a16="http://schemas.microsoft.com/office/drawing/2014/main" id="{6F30592E-2B59-53F6-00A7-302C7D36EEC3}"/>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lnSpc>
                <a:spcPct val="100000"/>
              </a:lnSpc>
              <a:spcBef>
                <a:spcPts val="0"/>
              </a:spcBef>
              <a:defRPr/>
            </a:pPr>
            <a:r>
              <a:rPr lang="de-AT" sz="1100" dirty="0">
                <a:solidFill>
                  <a:srgbClr val="333333"/>
                </a:solidFill>
                <a:latin typeface="Source Sans Pro" panose="020B0503030403020204" pitchFamily="34" charset="0"/>
                <a:ea typeface="+mn-ea"/>
                <a:cs typeface="+mn-cs"/>
              </a:rPr>
              <a:t>Tipi di </a:t>
            </a:r>
            <a:r>
              <a:rPr lang="de-AT" sz="1100" dirty="0" err="1">
                <a:solidFill>
                  <a:srgbClr val="333333"/>
                </a:solidFill>
                <a:latin typeface="Source Sans Pro" panose="020B0503030403020204" pitchFamily="34" charset="0"/>
                <a:ea typeface="+mn-ea"/>
                <a:cs typeface="+mn-cs"/>
              </a:rPr>
              <a:t>Dati</a:t>
            </a:r>
            <a:r>
              <a:rPr lang="de-AT" sz="1100" dirty="0">
                <a:solidFill>
                  <a:srgbClr val="333333"/>
                </a:solidFill>
                <a:latin typeface="Source Sans Pro" panose="020B0503030403020204" pitchFamily="34" charset="0"/>
                <a:ea typeface="+mn-ea"/>
                <a:cs typeface="+mn-cs"/>
              </a:rPr>
              <a:t> </a:t>
            </a:r>
            <a:r>
              <a:rPr lang="de-AT" sz="1100" dirty="0" err="1">
                <a:solidFill>
                  <a:srgbClr val="333333"/>
                </a:solidFill>
                <a:latin typeface="Source Sans Pro" panose="020B0503030403020204" pitchFamily="34" charset="0"/>
                <a:ea typeface="+mn-ea"/>
                <a:cs typeface="+mn-cs"/>
              </a:rPr>
              <a:t>Primitivi</a:t>
            </a:r>
            <a:r>
              <a:rPr lang="de-AT" sz="1100" dirty="0">
                <a:solidFill>
                  <a:srgbClr val="333333"/>
                </a:solidFill>
                <a:latin typeface="Source Sans Pro" panose="020B0503030403020204" pitchFamily="34" charset="0"/>
                <a:ea typeface="+mn-ea"/>
                <a:cs typeface="+mn-cs"/>
              </a:rPr>
              <a:t> </a:t>
            </a:r>
            <a:r>
              <a:rPr lang="de-DE" sz="1100" dirty="0">
                <a:solidFill>
                  <a:srgbClr val="333333"/>
                </a:solidFill>
                <a:latin typeface="Source Sans Pro" panose="020B0503030403020204" pitchFamily="34" charset="0"/>
                <a:ea typeface="+mn-ea"/>
                <a:cs typeface="+mn-cs"/>
              </a:rPr>
              <a:t>© 2024 </a:t>
            </a:r>
            <a:r>
              <a:rPr lang="de-DE" sz="1100" dirty="0" err="1">
                <a:solidFill>
                  <a:srgbClr val="333333"/>
                </a:solidFill>
                <a:latin typeface="Source Sans Pro" panose="020B0503030403020204" pitchFamily="34" charset="0"/>
                <a:ea typeface="+mn-ea"/>
                <a:cs typeface="+mn-cs"/>
              </a:rPr>
              <a:t>by</a:t>
            </a:r>
            <a:r>
              <a:rPr lang="de-DE" sz="1100" dirty="0">
                <a:solidFill>
                  <a:srgbClr val="333333"/>
                </a:solidFill>
                <a:latin typeface="Source Sans Pro" panose="020B0503030403020204" pitchFamily="34" charset="0"/>
                <a:ea typeface="+mn-ea"/>
                <a:cs typeface="+mn-cs"/>
              </a:rPr>
              <a:t> Comixplain </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2" name="Textfeld 1">
            <a:extLst>
              <a:ext uri="{FF2B5EF4-FFF2-40B4-BE49-F238E27FC236}">
                <a16:creationId xmlns:a16="http://schemas.microsoft.com/office/drawing/2014/main" id="{0CC610EE-81A3-5D5F-9727-2A84359DA48F}"/>
              </a:ext>
            </a:extLst>
          </p:cNvPr>
          <p:cNvSpPr txBox="1"/>
          <p:nvPr/>
        </p:nvSpPr>
        <p:spPr>
          <a:xfrm>
            <a:off x="599280" y="790575"/>
            <a:ext cx="5778073" cy="1107996"/>
          </a:xfrm>
          <a:prstGeom prst="rect">
            <a:avLst/>
          </a:prstGeom>
          <a:noFill/>
        </p:spPr>
        <p:txBody>
          <a:bodyPr wrap="square" rtlCol="0">
            <a:spAutoFit/>
          </a:bodyPr>
          <a:lstStyle/>
          <a:p>
            <a:r>
              <a:rPr lang="de-AT" sz="1100" b="1" dirty="0" err="1">
                <a:latin typeface="Segoe UI" panose="020B0502040204020203" pitchFamily="34" charset="0"/>
                <a:cs typeface="Segoe UI" panose="020B0502040204020203" pitchFamily="34" charset="0"/>
              </a:rPr>
              <a:t>Fonti</a:t>
            </a:r>
            <a:r>
              <a:rPr lang="de-AT" sz="1100" b="1" dirty="0">
                <a:latin typeface="Segoe UI" panose="020B0502040204020203" pitchFamily="34" charset="0"/>
                <a:cs typeface="Segoe UI" panose="020B0502040204020203" pitchFamily="34" charset="0"/>
              </a:rPr>
              <a:t>:</a:t>
            </a:r>
          </a:p>
          <a:p>
            <a:endParaRPr lang="de-AT" sz="1100" dirty="0">
              <a:latin typeface="Segoe UI" panose="020B0502040204020203" pitchFamily="34" charset="0"/>
              <a:cs typeface="Segoe UI" panose="020B0502040204020203" pitchFamily="34" charset="0"/>
            </a:endParaRPr>
          </a:p>
          <a:p>
            <a:r>
              <a:rPr lang="de-AT" sz="1100" dirty="0">
                <a:latin typeface="Segoe UI" panose="020B0502040204020203" pitchFamily="34" charset="0"/>
                <a:cs typeface="Segoe UI" panose="020B0502040204020203" pitchFamily="34" charset="0"/>
              </a:rPr>
              <a:t>Knudsen, J., &amp; Niemeyer, P. (2005). Learning Java. O'Reilly.</a:t>
            </a:r>
          </a:p>
          <a:p>
            <a:endParaRPr lang="de-AT" sz="1100" dirty="0">
              <a:latin typeface="Segoe UI" panose="020B0502040204020203" pitchFamily="34" charset="0"/>
              <a:cs typeface="Segoe UI" panose="020B0502040204020203" pitchFamily="34" charset="0"/>
            </a:endParaRPr>
          </a:p>
          <a:p>
            <a:r>
              <a:rPr lang="de-AT" sz="1100" dirty="0" err="1">
                <a:latin typeface="Segoe UI" panose="020B0502040204020203" pitchFamily="34" charset="0"/>
                <a:cs typeface="Segoe UI" panose="020B0502040204020203" pitchFamily="34" charset="0"/>
              </a:rPr>
              <a:t>Mughal</a:t>
            </a:r>
            <a:r>
              <a:rPr lang="de-AT" sz="1100" dirty="0">
                <a:latin typeface="Segoe UI" panose="020B0502040204020203" pitchFamily="34" charset="0"/>
                <a:cs typeface="Segoe UI" panose="020B0502040204020203" pitchFamily="34" charset="0"/>
              </a:rPr>
              <a:t>, K. A., &amp; Rasmussen, R. W. (2003). A </a:t>
            </a:r>
            <a:r>
              <a:rPr lang="de-AT" sz="1100" dirty="0" err="1">
                <a:latin typeface="Segoe UI" panose="020B0502040204020203" pitchFamily="34" charset="0"/>
                <a:cs typeface="Segoe UI" panose="020B0502040204020203" pitchFamily="34" charset="0"/>
              </a:rPr>
              <a:t>programmer's</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guide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to</a:t>
            </a:r>
            <a:r>
              <a:rPr lang="de-AT" sz="1100" dirty="0">
                <a:latin typeface="Segoe UI" panose="020B0502040204020203" pitchFamily="34" charset="0"/>
                <a:cs typeface="Segoe UI" panose="020B0502040204020203" pitchFamily="34" charset="0"/>
              </a:rPr>
              <a:t> Java </a:t>
            </a:r>
            <a:r>
              <a:rPr lang="de-AT" sz="1100" dirty="0" err="1">
                <a:latin typeface="Segoe UI" panose="020B0502040204020203" pitchFamily="34" charset="0"/>
                <a:cs typeface="Segoe UI" panose="020B0502040204020203" pitchFamily="34" charset="0"/>
              </a:rPr>
              <a:t>certification</a:t>
            </a:r>
            <a:r>
              <a:rPr lang="de-AT" sz="1100" dirty="0">
                <a:latin typeface="Segoe UI" panose="020B0502040204020203" pitchFamily="34" charset="0"/>
                <a:cs typeface="Segoe UI" panose="020B0502040204020203" pitchFamily="34" charset="0"/>
              </a:rPr>
              <a:t>: a </a:t>
            </a:r>
            <a:r>
              <a:rPr lang="de-AT" sz="1100" dirty="0" err="1">
                <a:latin typeface="Segoe UI" panose="020B0502040204020203" pitchFamily="34" charset="0"/>
                <a:cs typeface="Segoe UI" panose="020B0502040204020203" pitchFamily="34" charset="0"/>
              </a:rPr>
              <a:t>comprehensive</a:t>
            </a:r>
            <a:r>
              <a:rPr lang="de-AT" sz="1100" dirty="0">
                <a:latin typeface="Segoe UI" panose="020B0502040204020203" pitchFamily="34" charset="0"/>
                <a:cs typeface="Segoe UI" panose="020B0502040204020203" pitchFamily="34" charset="0"/>
              </a:rPr>
              <a:t> primer. Addison-Wesley Professional.</a:t>
            </a:r>
          </a:p>
        </p:txBody>
      </p:sp>
    </p:spTree>
    <p:extLst>
      <p:ext uri="{BB962C8B-B14F-4D97-AF65-F5344CB8AC3E}">
        <p14:creationId xmlns:p14="http://schemas.microsoft.com/office/powerpoint/2010/main" val="171183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7" ma:contentTypeDescription="Ein neues Dokument erstellen." ma:contentTypeScope="" ma:versionID="744d280531781472f04a2966aef6313c">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bfd2a3a9ffa19031c6d2506702c7c2b8"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372B3F-CE2E-42EC-9979-028DA50166FC}">
  <ds:schemaRefs>
    <ds:schemaRef ds:uri="http://schemas.microsoft.com/office/infopath/2007/PartnerControls"/>
    <ds:schemaRef ds:uri="http://purl.org/dc/terms/"/>
    <ds:schemaRef ds:uri="da1b7603-f8b8-47c9-9682-dc6aa8e9acd7"/>
    <ds:schemaRef ds:uri="http://schemas.openxmlformats.org/package/2006/metadata/core-properties"/>
    <ds:schemaRef ds:uri="http://purl.org/dc/elements/1.1/"/>
    <ds:schemaRef ds:uri="94bcf745-830c-42f4-885c-a1d7342e6e36"/>
    <ds:schemaRef ds:uri="http://www.w3.org/XML/1998/namespace"/>
    <ds:schemaRef ds:uri="http://schemas.microsoft.com/office/2006/documentManagement/typ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816038F4-9D2E-44CB-8650-29FEE361B382}">
  <ds:schemaRefs>
    <ds:schemaRef ds:uri="http://schemas.microsoft.com/sharepoint/v3/contenttype/forms"/>
  </ds:schemaRefs>
</ds:datastoreItem>
</file>

<file path=customXml/itemProps3.xml><?xml version="1.0" encoding="utf-8"?>
<ds:datastoreItem xmlns:ds="http://schemas.openxmlformats.org/officeDocument/2006/customXml" ds:itemID="{BD1CEE6C-987E-4887-BEA4-609AE6DD2F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b7603-f8b8-47c9-9682-dc6aa8e9acd7"/>
    <ds:schemaRef ds:uri="94bcf745-830c-42f4-885c-a1d7342e6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642</Words>
  <Application>Microsoft Office PowerPoint</Application>
  <PresentationFormat>A4 Paper (210x297 mm)</PresentationFormat>
  <Paragraphs>81</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 Light</vt:lpstr>
      <vt:lpstr>Pangolin</vt:lpstr>
      <vt:lpstr>Calibri</vt:lpstr>
      <vt:lpstr>Segoe UI</vt:lpstr>
      <vt:lpstr>Source Sans Pro</vt:lpstr>
      <vt:lpstr>Office</vt:lpstr>
      <vt:lpstr>Tipi di Dati Primitivi</vt:lpstr>
      <vt:lpstr>https://fhstp.github.io/comixplain</vt:lpstr>
      <vt:lpstr>Oh, tu devi essere il nuovo dipendente di cui parlava il nostro manager!</vt:lpstr>
      <vt:lpstr>Questi sono i diversi contenitori che utilizziamo. Non preoccuparti dei valori esatti degli intervalli.</vt:lpstr>
      <vt:lpstr>Solo una parte di esso verrà copiato.</vt:lpstr>
      <vt:lpstr>Questo è tutto ciò che devi sapere per iniziare, quindi goditi il tuo primo giorno di lavoro.</vt:lpstr>
      <vt:lpstr>Tipi di Dati Primitivi © 2024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28</cp:revision>
  <dcterms:created xsi:type="dcterms:W3CDTF">2022-09-19T11:21:57Z</dcterms:created>
  <dcterms:modified xsi:type="dcterms:W3CDTF">2024-05-14T15:09:08Z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